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x="18288000" cy="10287000"/>
  <p:notesSz cx="6858000" cy="9144000"/>
  <p:embeddedFontLst>
    <p:embeddedFont>
      <p:font typeface="Canva Sans Bold" charset="1" panose="020B0803030501040103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fonts/font22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64.png" Type="http://schemas.openxmlformats.org/officeDocument/2006/relationships/image"/><Relationship Id="rId11" Target="../media/image265.svg" Type="http://schemas.openxmlformats.org/officeDocument/2006/relationships/image"/><Relationship Id="rId12" Target="../media/image266.png" Type="http://schemas.openxmlformats.org/officeDocument/2006/relationships/image"/><Relationship Id="rId13" Target="../media/image267.png" Type="http://schemas.openxmlformats.org/officeDocument/2006/relationships/image"/><Relationship Id="rId2" Target="../media/image258.png" Type="http://schemas.openxmlformats.org/officeDocument/2006/relationships/image"/><Relationship Id="rId3" Target="../media/image259.png" Type="http://schemas.openxmlformats.org/officeDocument/2006/relationships/image"/><Relationship Id="rId4" Target="../media/image154.png" Type="http://schemas.openxmlformats.org/officeDocument/2006/relationships/image"/><Relationship Id="rId5" Target="../media/image260.png" Type="http://schemas.openxmlformats.org/officeDocument/2006/relationships/image"/><Relationship Id="rId6" Target="../media/image261.png" Type="http://schemas.openxmlformats.org/officeDocument/2006/relationships/image"/><Relationship Id="rId7" Target="../media/image262.svg" Type="http://schemas.openxmlformats.org/officeDocument/2006/relationships/image"/><Relationship Id="rId8" Target="../media/image158.png" Type="http://schemas.openxmlformats.org/officeDocument/2006/relationships/image"/><Relationship Id="rId9" Target="../media/image263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76.svg" Type="http://schemas.openxmlformats.org/officeDocument/2006/relationships/image"/><Relationship Id="rId11" Target="../media/image277.png" Type="http://schemas.openxmlformats.org/officeDocument/2006/relationships/image"/><Relationship Id="rId12" Target="../media/image278.svg" Type="http://schemas.openxmlformats.org/officeDocument/2006/relationships/image"/><Relationship Id="rId13" Target="../media/image279.png" Type="http://schemas.openxmlformats.org/officeDocument/2006/relationships/image"/><Relationship Id="rId14" Target="../media/image280.png" Type="http://schemas.openxmlformats.org/officeDocument/2006/relationships/image"/><Relationship Id="rId15" Target="../media/image281.png" Type="http://schemas.openxmlformats.org/officeDocument/2006/relationships/image"/><Relationship Id="rId16" Target="../media/image282.png" Type="http://schemas.openxmlformats.org/officeDocument/2006/relationships/image"/><Relationship Id="rId17" Target="../media/image283.png" Type="http://schemas.openxmlformats.org/officeDocument/2006/relationships/image"/><Relationship Id="rId18" Target="../media/image284.png" Type="http://schemas.openxmlformats.org/officeDocument/2006/relationships/image"/><Relationship Id="rId19" Target="../media/image285.svg" Type="http://schemas.openxmlformats.org/officeDocument/2006/relationships/image"/><Relationship Id="rId2" Target="../media/image268.png" Type="http://schemas.openxmlformats.org/officeDocument/2006/relationships/image"/><Relationship Id="rId20" Target="../media/image286.png" Type="http://schemas.openxmlformats.org/officeDocument/2006/relationships/image"/><Relationship Id="rId21" Target="../media/image287.svg" Type="http://schemas.openxmlformats.org/officeDocument/2006/relationships/image"/><Relationship Id="rId22" Target="../media/image288.png" Type="http://schemas.openxmlformats.org/officeDocument/2006/relationships/image"/><Relationship Id="rId23" Target="../media/image289.svg" Type="http://schemas.openxmlformats.org/officeDocument/2006/relationships/image"/><Relationship Id="rId24" Target="../media/image290.png" Type="http://schemas.openxmlformats.org/officeDocument/2006/relationships/image"/><Relationship Id="rId25" Target="../media/image291.svg" Type="http://schemas.openxmlformats.org/officeDocument/2006/relationships/image"/><Relationship Id="rId26" Target="../media/image292.png" Type="http://schemas.openxmlformats.org/officeDocument/2006/relationships/image"/><Relationship Id="rId27" Target="../media/image293.png" Type="http://schemas.openxmlformats.org/officeDocument/2006/relationships/image"/><Relationship Id="rId28" Target="../media/image294.svg" Type="http://schemas.openxmlformats.org/officeDocument/2006/relationships/image"/><Relationship Id="rId29" Target="../media/image295.png" Type="http://schemas.openxmlformats.org/officeDocument/2006/relationships/image"/><Relationship Id="rId3" Target="../media/image269.png" Type="http://schemas.openxmlformats.org/officeDocument/2006/relationships/image"/><Relationship Id="rId30" Target="../media/image296.png" Type="http://schemas.openxmlformats.org/officeDocument/2006/relationships/image"/><Relationship Id="rId31" Target="../media/image297.png" Type="http://schemas.openxmlformats.org/officeDocument/2006/relationships/image"/><Relationship Id="rId32" Target="../media/image298.png" Type="http://schemas.openxmlformats.org/officeDocument/2006/relationships/image"/><Relationship Id="rId33" Target="../media/image299.svg" Type="http://schemas.openxmlformats.org/officeDocument/2006/relationships/image"/><Relationship Id="rId34" Target="../media/image300.png" Type="http://schemas.openxmlformats.org/officeDocument/2006/relationships/image"/><Relationship Id="rId35" Target="../media/image8.jpeg" Type="http://schemas.openxmlformats.org/officeDocument/2006/relationships/image"/><Relationship Id="rId4" Target="../media/image270.png" Type="http://schemas.openxmlformats.org/officeDocument/2006/relationships/image"/><Relationship Id="rId5" Target="../media/image271.png" Type="http://schemas.openxmlformats.org/officeDocument/2006/relationships/image"/><Relationship Id="rId6" Target="../media/image272.png" Type="http://schemas.openxmlformats.org/officeDocument/2006/relationships/image"/><Relationship Id="rId7" Target="../media/image273.svg" Type="http://schemas.openxmlformats.org/officeDocument/2006/relationships/image"/><Relationship Id="rId8" Target="../media/image274.png" Type="http://schemas.openxmlformats.org/officeDocument/2006/relationships/image"/><Relationship Id="rId9" Target="../media/image275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7.svg" Type="http://schemas.openxmlformats.org/officeDocument/2006/relationships/image"/><Relationship Id="rId11" Target="../media/image158.png" Type="http://schemas.openxmlformats.org/officeDocument/2006/relationships/image"/><Relationship Id="rId12" Target="../media/image307.png" Type="http://schemas.openxmlformats.org/officeDocument/2006/relationships/image"/><Relationship Id="rId13" Target="../media/image160.png" Type="http://schemas.openxmlformats.org/officeDocument/2006/relationships/image"/><Relationship Id="rId14" Target="../media/image161.svg" Type="http://schemas.openxmlformats.org/officeDocument/2006/relationships/image"/><Relationship Id="rId15" Target="../media/image308.png" Type="http://schemas.openxmlformats.org/officeDocument/2006/relationships/image"/><Relationship Id="rId2" Target="../media/image301.png" Type="http://schemas.openxmlformats.org/officeDocument/2006/relationships/image"/><Relationship Id="rId3" Target="../media/image302.png" Type="http://schemas.openxmlformats.org/officeDocument/2006/relationships/image"/><Relationship Id="rId4" Target="../media/image303.svg" Type="http://schemas.openxmlformats.org/officeDocument/2006/relationships/image"/><Relationship Id="rId5" Target="../media/image304.png" Type="http://schemas.openxmlformats.org/officeDocument/2006/relationships/image"/><Relationship Id="rId6" Target="../media/image305.png" Type="http://schemas.openxmlformats.org/officeDocument/2006/relationships/image"/><Relationship Id="rId7" Target="../media/image154.png" Type="http://schemas.openxmlformats.org/officeDocument/2006/relationships/image"/><Relationship Id="rId8" Target="../media/image306.png" Type="http://schemas.openxmlformats.org/officeDocument/2006/relationships/image"/><Relationship Id="rId9" Target="../media/image156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15.png" Type="http://schemas.openxmlformats.org/officeDocument/2006/relationships/image"/><Relationship Id="rId11" Target="../media/image316.svg" Type="http://schemas.openxmlformats.org/officeDocument/2006/relationships/image"/><Relationship Id="rId12" Target="../media/image317.png" Type="http://schemas.openxmlformats.org/officeDocument/2006/relationships/image"/><Relationship Id="rId13" Target="../media/image318.png" Type="http://schemas.openxmlformats.org/officeDocument/2006/relationships/image"/><Relationship Id="rId14" Target="../media/image319.svg" Type="http://schemas.openxmlformats.org/officeDocument/2006/relationships/image"/><Relationship Id="rId15" Target="../media/image320.png" Type="http://schemas.openxmlformats.org/officeDocument/2006/relationships/image"/><Relationship Id="rId16" Target="../media/image321.png" Type="http://schemas.openxmlformats.org/officeDocument/2006/relationships/image"/><Relationship Id="rId17" Target="../media/image322.svg" Type="http://schemas.openxmlformats.org/officeDocument/2006/relationships/image"/><Relationship Id="rId18" Target="../media/image323.png" Type="http://schemas.openxmlformats.org/officeDocument/2006/relationships/image"/><Relationship Id="rId19" Target="../media/image324.svg" Type="http://schemas.openxmlformats.org/officeDocument/2006/relationships/image"/><Relationship Id="rId2" Target="../media/image304.png" Type="http://schemas.openxmlformats.org/officeDocument/2006/relationships/image"/><Relationship Id="rId20" Target="../media/image325.png" Type="http://schemas.openxmlformats.org/officeDocument/2006/relationships/image"/><Relationship Id="rId21" Target="../media/image326.jpeg" Type="http://schemas.openxmlformats.org/officeDocument/2006/relationships/image"/><Relationship Id="rId22" Target="../media/image327.jpeg" Type="http://schemas.openxmlformats.org/officeDocument/2006/relationships/image"/><Relationship Id="rId23" Target="../media/image328.png" Type="http://schemas.openxmlformats.org/officeDocument/2006/relationships/image"/><Relationship Id="rId24" Target="../media/image329.png" Type="http://schemas.openxmlformats.org/officeDocument/2006/relationships/image"/><Relationship Id="rId25" Target="../media/image330.svg" Type="http://schemas.openxmlformats.org/officeDocument/2006/relationships/image"/><Relationship Id="rId26" Target="../media/image331.png" Type="http://schemas.openxmlformats.org/officeDocument/2006/relationships/image"/><Relationship Id="rId27" Target="../media/image332.svg" Type="http://schemas.openxmlformats.org/officeDocument/2006/relationships/image"/><Relationship Id="rId28" Target="../media/image333.png" Type="http://schemas.openxmlformats.org/officeDocument/2006/relationships/image"/><Relationship Id="rId29" Target="../media/image334.png" Type="http://schemas.openxmlformats.org/officeDocument/2006/relationships/image"/><Relationship Id="rId3" Target="../media/image305.png" Type="http://schemas.openxmlformats.org/officeDocument/2006/relationships/image"/><Relationship Id="rId30" Target="../media/image335.svg" Type="http://schemas.openxmlformats.org/officeDocument/2006/relationships/image"/><Relationship Id="rId31" Target="../media/image336.png" Type="http://schemas.openxmlformats.org/officeDocument/2006/relationships/image"/><Relationship Id="rId32" Target="../media/image337.png" Type="http://schemas.openxmlformats.org/officeDocument/2006/relationships/image"/><Relationship Id="rId33" Target="../media/image338.png" Type="http://schemas.openxmlformats.org/officeDocument/2006/relationships/image"/><Relationship Id="rId34" Target="../media/image339.png" Type="http://schemas.openxmlformats.org/officeDocument/2006/relationships/image"/><Relationship Id="rId35" Target="../media/image340.png" Type="http://schemas.openxmlformats.org/officeDocument/2006/relationships/image"/><Relationship Id="rId36" Target="../media/image341.jpeg" Type="http://schemas.openxmlformats.org/officeDocument/2006/relationships/image"/><Relationship Id="rId37" Target="../media/image342.png" Type="http://schemas.openxmlformats.org/officeDocument/2006/relationships/image"/><Relationship Id="rId38" Target="../media/image343.png" Type="http://schemas.openxmlformats.org/officeDocument/2006/relationships/image"/><Relationship Id="rId39" Target="../media/image344.svg" Type="http://schemas.openxmlformats.org/officeDocument/2006/relationships/image"/><Relationship Id="rId4" Target="../media/image309.png" Type="http://schemas.openxmlformats.org/officeDocument/2006/relationships/image"/><Relationship Id="rId40" Target="../media/image345.png" Type="http://schemas.openxmlformats.org/officeDocument/2006/relationships/image"/><Relationship Id="rId41" Target="../media/image346.svg" Type="http://schemas.openxmlformats.org/officeDocument/2006/relationships/image"/><Relationship Id="rId42" Target="../media/image347.png" Type="http://schemas.openxmlformats.org/officeDocument/2006/relationships/image"/><Relationship Id="rId43" Target="../media/image348.svg" Type="http://schemas.openxmlformats.org/officeDocument/2006/relationships/image"/><Relationship Id="rId44" Target="../media/image349.png" Type="http://schemas.openxmlformats.org/officeDocument/2006/relationships/image"/><Relationship Id="rId45" Target="../media/image350.svg" Type="http://schemas.openxmlformats.org/officeDocument/2006/relationships/image"/><Relationship Id="rId46" Target="../media/image351.png" Type="http://schemas.openxmlformats.org/officeDocument/2006/relationships/image"/><Relationship Id="rId47" Target="../media/image352.svg" Type="http://schemas.openxmlformats.org/officeDocument/2006/relationships/image"/><Relationship Id="rId48" Target="../media/image353.png" Type="http://schemas.openxmlformats.org/officeDocument/2006/relationships/image"/><Relationship Id="rId49" Target="../media/image354.svg" Type="http://schemas.openxmlformats.org/officeDocument/2006/relationships/image"/><Relationship Id="rId5" Target="../media/image310.png" Type="http://schemas.openxmlformats.org/officeDocument/2006/relationships/image"/><Relationship Id="rId50" Target="../media/image355.png" Type="http://schemas.openxmlformats.org/officeDocument/2006/relationships/image"/><Relationship Id="rId51" Target="../media/image356.png" Type="http://schemas.openxmlformats.org/officeDocument/2006/relationships/image"/><Relationship Id="rId52" Target="../media/image357.png" Type="http://schemas.openxmlformats.org/officeDocument/2006/relationships/image"/><Relationship Id="rId53" Target="../media/image358.png" Type="http://schemas.openxmlformats.org/officeDocument/2006/relationships/image"/><Relationship Id="rId54" Target="../media/image359.png" Type="http://schemas.openxmlformats.org/officeDocument/2006/relationships/image"/><Relationship Id="rId55" Target="../media/image360.png" Type="http://schemas.openxmlformats.org/officeDocument/2006/relationships/image"/><Relationship Id="rId56" Target="../media/image361.svg" Type="http://schemas.openxmlformats.org/officeDocument/2006/relationships/image"/><Relationship Id="rId57" Target="../media/image362.png" Type="http://schemas.openxmlformats.org/officeDocument/2006/relationships/image"/><Relationship Id="rId58" Target="../media/image363.svg" Type="http://schemas.openxmlformats.org/officeDocument/2006/relationships/image"/><Relationship Id="rId59" Target="../media/image364.jpeg" Type="http://schemas.openxmlformats.org/officeDocument/2006/relationships/image"/><Relationship Id="rId6" Target="../media/image311.svg" Type="http://schemas.openxmlformats.org/officeDocument/2006/relationships/image"/><Relationship Id="rId60" Target="../media/image365.png" Type="http://schemas.openxmlformats.org/officeDocument/2006/relationships/image"/><Relationship Id="rId61" Target="../media/image8.jpeg" Type="http://schemas.openxmlformats.org/officeDocument/2006/relationships/image"/><Relationship Id="rId7" Target="../media/image312.png" Type="http://schemas.openxmlformats.org/officeDocument/2006/relationships/image"/><Relationship Id="rId8" Target="../media/image313.png" Type="http://schemas.openxmlformats.org/officeDocument/2006/relationships/image"/><Relationship Id="rId9" Target="../media/image314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74.png" Type="http://schemas.openxmlformats.org/officeDocument/2006/relationships/image"/><Relationship Id="rId11" Target="../media/image375.svg" Type="http://schemas.openxmlformats.org/officeDocument/2006/relationships/image"/><Relationship Id="rId12" Target="../media/image376.png" Type="http://schemas.openxmlformats.org/officeDocument/2006/relationships/image"/><Relationship Id="rId13" Target="../media/image377.png" Type="http://schemas.openxmlformats.org/officeDocument/2006/relationships/image"/><Relationship Id="rId14" Target="../media/image378.svg" Type="http://schemas.openxmlformats.org/officeDocument/2006/relationships/image"/><Relationship Id="rId15" Target="../media/image379.png" Type="http://schemas.openxmlformats.org/officeDocument/2006/relationships/image"/><Relationship Id="rId16" Target="../media/image380.png" Type="http://schemas.openxmlformats.org/officeDocument/2006/relationships/image"/><Relationship Id="rId17" Target="../media/image381.svg" Type="http://schemas.openxmlformats.org/officeDocument/2006/relationships/image"/><Relationship Id="rId18" Target="../media/image382.png" Type="http://schemas.openxmlformats.org/officeDocument/2006/relationships/image"/><Relationship Id="rId19" Target="../media/image383.png" Type="http://schemas.openxmlformats.org/officeDocument/2006/relationships/image"/><Relationship Id="rId2" Target="../media/image366.png" Type="http://schemas.openxmlformats.org/officeDocument/2006/relationships/image"/><Relationship Id="rId20" Target="../media/image384.svg" Type="http://schemas.openxmlformats.org/officeDocument/2006/relationships/image"/><Relationship Id="rId21" Target="../media/image385.png" Type="http://schemas.openxmlformats.org/officeDocument/2006/relationships/image"/><Relationship Id="rId22" Target="../media/image386.svg" Type="http://schemas.openxmlformats.org/officeDocument/2006/relationships/image"/><Relationship Id="rId23" Target="../media/image387.png" Type="http://schemas.openxmlformats.org/officeDocument/2006/relationships/image"/><Relationship Id="rId24" Target="../media/image388.svg" Type="http://schemas.openxmlformats.org/officeDocument/2006/relationships/image"/><Relationship Id="rId25" Target="../media/image389.png" Type="http://schemas.openxmlformats.org/officeDocument/2006/relationships/image"/><Relationship Id="rId26" Target="../media/image390.svg" Type="http://schemas.openxmlformats.org/officeDocument/2006/relationships/image"/><Relationship Id="rId27" Target="../media/image391.png" Type="http://schemas.openxmlformats.org/officeDocument/2006/relationships/image"/><Relationship Id="rId28" Target="../media/image392.svg" Type="http://schemas.openxmlformats.org/officeDocument/2006/relationships/image"/><Relationship Id="rId29" Target="../media/image393.png" Type="http://schemas.openxmlformats.org/officeDocument/2006/relationships/image"/><Relationship Id="rId3" Target="../media/image367.svg" Type="http://schemas.openxmlformats.org/officeDocument/2006/relationships/image"/><Relationship Id="rId30" Target="../media/image394.svg" Type="http://schemas.openxmlformats.org/officeDocument/2006/relationships/image"/><Relationship Id="rId31" Target="../media/image395.png" Type="http://schemas.openxmlformats.org/officeDocument/2006/relationships/image"/><Relationship Id="rId32" Target="../media/image396.svg" Type="http://schemas.openxmlformats.org/officeDocument/2006/relationships/image"/><Relationship Id="rId33" Target="../media/image397.png" Type="http://schemas.openxmlformats.org/officeDocument/2006/relationships/image"/><Relationship Id="rId34" Target="../media/image398.svg" Type="http://schemas.openxmlformats.org/officeDocument/2006/relationships/image"/><Relationship Id="rId35" Target="../media/image399.png" Type="http://schemas.openxmlformats.org/officeDocument/2006/relationships/image"/><Relationship Id="rId36" Target="../media/image400.svg" Type="http://schemas.openxmlformats.org/officeDocument/2006/relationships/image"/><Relationship Id="rId37" Target="../media/image8.jpeg" Type="http://schemas.openxmlformats.org/officeDocument/2006/relationships/image"/><Relationship Id="rId38" Target="../media/image401.png" Type="http://schemas.openxmlformats.org/officeDocument/2006/relationships/image"/><Relationship Id="rId39" Target="../media/image402.png" Type="http://schemas.openxmlformats.org/officeDocument/2006/relationships/image"/><Relationship Id="rId4" Target="../media/image368.png" Type="http://schemas.openxmlformats.org/officeDocument/2006/relationships/image"/><Relationship Id="rId40" Target="../media/image403.png" Type="http://schemas.openxmlformats.org/officeDocument/2006/relationships/image"/><Relationship Id="rId41" Target="../media/image404.png" Type="http://schemas.openxmlformats.org/officeDocument/2006/relationships/image"/><Relationship Id="rId42" Target="../media/image405.png" Type="http://schemas.openxmlformats.org/officeDocument/2006/relationships/image"/><Relationship Id="rId43" Target="../media/image406.png" Type="http://schemas.openxmlformats.org/officeDocument/2006/relationships/image"/><Relationship Id="rId44" Target="../media/image407.svg" Type="http://schemas.openxmlformats.org/officeDocument/2006/relationships/image"/><Relationship Id="rId45" Target="../media/image408.png" Type="http://schemas.openxmlformats.org/officeDocument/2006/relationships/image"/><Relationship Id="rId46" Target="../media/image409.svg" Type="http://schemas.openxmlformats.org/officeDocument/2006/relationships/image"/><Relationship Id="rId47" Target="../media/image410.png" Type="http://schemas.openxmlformats.org/officeDocument/2006/relationships/image"/><Relationship Id="rId48" Target="../media/image411.svg" Type="http://schemas.openxmlformats.org/officeDocument/2006/relationships/image"/><Relationship Id="rId49" Target="../media/image412.png" Type="http://schemas.openxmlformats.org/officeDocument/2006/relationships/image"/><Relationship Id="rId5" Target="../media/image369.png" Type="http://schemas.openxmlformats.org/officeDocument/2006/relationships/image"/><Relationship Id="rId50" Target="../media/image413.svg" Type="http://schemas.openxmlformats.org/officeDocument/2006/relationships/image"/><Relationship Id="rId51" Target="../media/image414.png" Type="http://schemas.openxmlformats.org/officeDocument/2006/relationships/image"/><Relationship Id="rId52" Target="../media/image415.svg" Type="http://schemas.openxmlformats.org/officeDocument/2006/relationships/image"/><Relationship Id="rId6" Target="../media/image370.png" Type="http://schemas.openxmlformats.org/officeDocument/2006/relationships/image"/><Relationship Id="rId7" Target="../media/image371.svg" Type="http://schemas.openxmlformats.org/officeDocument/2006/relationships/image"/><Relationship Id="rId8" Target="../media/image372.png" Type="http://schemas.openxmlformats.org/officeDocument/2006/relationships/image"/><Relationship Id="rId9" Target="../media/image373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24.png" Type="http://schemas.openxmlformats.org/officeDocument/2006/relationships/image"/><Relationship Id="rId11" Target="../media/image425.png" Type="http://schemas.openxmlformats.org/officeDocument/2006/relationships/image"/><Relationship Id="rId12" Target="../media/image426.png" Type="http://schemas.openxmlformats.org/officeDocument/2006/relationships/image"/><Relationship Id="rId13" Target="../media/image427.png" Type="http://schemas.openxmlformats.org/officeDocument/2006/relationships/image"/><Relationship Id="rId14" Target="../media/image428.png" Type="http://schemas.openxmlformats.org/officeDocument/2006/relationships/image"/><Relationship Id="rId15" Target="../media/image401.png" Type="http://schemas.openxmlformats.org/officeDocument/2006/relationships/image"/><Relationship Id="rId16" Target="../media/image429.png" Type="http://schemas.openxmlformats.org/officeDocument/2006/relationships/image"/><Relationship Id="rId17" Target="../media/image430.png" Type="http://schemas.openxmlformats.org/officeDocument/2006/relationships/image"/><Relationship Id="rId18" Target="../media/image431.png" Type="http://schemas.openxmlformats.org/officeDocument/2006/relationships/image"/><Relationship Id="rId19" Target="../media/image432.png" Type="http://schemas.openxmlformats.org/officeDocument/2006/relationships/image"/><Relationship Id="rId2" Target="../media/image416.png" Type="http://schemas.openxmlformats.org/officeDocument/2006/relationships/image"/><Relationship Id="rId20" Target="../media/image433.png" Type="http://schemas.openxmlformats.org/officeDocument/2006/relationships/image"/><Relationship Id="rId3" Target="../media/image417.svg" Type="http://schemas.openxmlformats.org/officeDocument/2006/relationships/image"/><Relationship Id="rId4" Target="../media/image418.png" Type="http://schemas.openxmlformats.org/officeDocument/2006/relationships/image"/><Relationship Id="rId5" Target="../media/image419.png" Type="http://schemas.openxmlformats.org/officeDocument/2006/relationships/image"/><Relationship Id="rId6" Target="../media/image420.png" Type="http://schemas.openxmlformats.org/officeDocument/2006/relationships/image"/><Relationship Id="rId7" Target="../media/image421.png" Type="http://schemas.openxmlformats.org/officeDocument/2006/relationships/image"/><Relationship Id="rId8" Target="../media/image422.png" Type="http://schemas.openxmlformats.org/officeDocument/2006/relationships/image"/><Relationship Id="rId9" Target="../media/image423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34.png" Type="http://schemas.openxmlformats.org/officeDocument/2006/relationships/image"/><Relationship Id="rId3" Target="../media/image435.svg" Type="http://schemas.openxmlformats.org/officeDocument/2006/relationships/image"/><Relationship Id="rId4" Target="../media/image4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png" Type="http://schemas.openxmlformats.org/officeDocument/2006/relationships/image"/><Relationship Id="rId4" Target="../media/image7.png" Type="http://schemas.openxmlformats.org/officeDocument/2006/relationships/image"/><Relationship Id="rId5" Target="../media/image8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.png" Type="http://schemas.openxmlformats.org/officeDocument/2006/relationships/image"/><Relationship Id="rId11" Target="../media/image18.png" Type="http://schemas.openxmlformats.org/officeDocument/2006/relationships/image"/><Relationship Id="rId12" Target="../media/image19.png" Type="http://schemas.openxmlformats.org/officeDocument/2006/relationships/image"/><Relationship Id="rId13" Target="../media/image20.svg" Type="http://schemas.openxmlformats.org/officeDocument/2006/relationships/image"/><Relationship Id="rId14" Target="../media/image21.png" Type="http://schemas.openxmlformats.org/officeDocument/2006/relationships/image"/><Relationship Id="rId15" Target="../media/image22.png" Type="http://schemas.openxmlformats.org/officeDocument/2006/relationships/image"/><Relationship Id="rId16" Target="../media/image23.png" Type="http://schemas.openxmlformats.org/officeDocument/2006/relationships/image"/><Relationship Id="rId17" Target="../media/image24.svg" Type="http://schemas.openxmlformats.org/officeDocument/2006/relationships/image"/><Relationship Id="rId18" Target="../media/image25.png" Type="http://schemas.openxmlformats.org/officeDocument/2006/relationships/image"/><Relationship Id="rId19" Target="../media/image26.png" Type="http://schemas.openxmlformats.org/officeDocument/2006/relationships/image"/><Relationship Id="rId2" Target="../media/image9.png" Type="http://schemas.openxmlformats.org/officeDocument/2006/relationships/image"/><Relationship Id="rId20" Target="../media/image27.png" Type="http://schemas.openxmlformats.org/officeDocument/2006/relationships/image"/><Relationship Id="rId21" Target="../media/image28.png" Type="http://schemas.openxmlformats.org/officeDocument/2006/relationships/image"/><Relationship Id="rId22" Target="../media/image29.png" Type="http://schemas.openxmlformats.org/officeDocument/2006/relationships/image"/><Relationship Id="rId23" Target="../media/image30.png" Type="http://schemas.openxmlformats.org/officeDocument/2006/relationships/image"/><Relationship Id="rId24" Target="../media/image31.png" Type="http://schemas.openxmlformats.org/officeDocument/2006/relationships/image"/><Relationship Id="rId25" Target="../media/image32.png" Type="http://schemas.openxmlformats.org/officeDocument/2006/relationships/image"/><Relationship Id="rId26" Target="../media/image33.png" Type="http://schemas.openxmlformats.org/officeDocument/2006/relationships/image"/><Relationship Id="rId27" Target="../media/image34.svg" Type="http://schemas.openxmlformats.org/officeDocument/2006/relationships/image"/><Relationship Id="rId28" Target="../media/image35.png" Type="http://schemas.openxmlformats.org/officeDocument/2006/relationships/image"/><Relationship Id="rId29" Target="../media/image36.svg" Type="http://schemas.openxmlformats.org/officeDocument/2006/relationships/image"/><Relationship Id="rId3" Target="../media/image10.svg" Type="http://schemas.openxmlformats.org/officeDocument/2006/relationships/image"/><Relationship Id="rId30" Target="../media/image37.jpeg" Type="http://schemas.openxmlformats.org/officeDocument/2006/relationships/image"/><Relationship Id="rId31" Target="../media/image38.png" Type="http://schemas.openxmlformats.org/officeDocument/2006/relationships/image"/><Relationship Id="rId32" Target="../media/image39.jpeg" Type="http://schemas.openxmlformats.org/officeDocument/2006/relationships/image"/><Relationship Id="rId33" Target="../media/image40.png" Type="http://schemas.openxmlformats.org/officeDocument/2006/relationships/image"/><Relationship Id="rId34" Target="../media/image41.jpeg" Type="http://schemas.openxmlformats.org/officeDocument/2006/relationships/image"/><Relationship Id="rId35" Target="../media/image42.jpe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13.png" Type="http://schemas.openxmlformats.org/officeDocument/2006/relationships/image"/><Relationship Id="rId7" Target="../media/image14.png" Type="http://schemas.openxmlformats.org/officeDocument/2006/relationships/image"/><Relationship Id="rId8" Target="../media/image15.svg" Type="http://schemas.openxmlformats.org/officeDocument/2006/relationships/image"/><Relationship Id="rId9" Target="../media/image16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1.png" Type="http://schemas.openxmlformats.org/officeDocument/2006/relationships/image"/><Relationship Id="rId11" Target="../media/image52.svg" Type="http://schemas.openxmlformats.org/officeDocument/2006/relationships/image"/><Relationship Id="rId12" Target="../media/image53.png" Type="http://schemas.openxmlformats.org/officeDocument/2006/relationships/image"/><Relationship Id="rId13" Target="../media/image54.png" Type="http://schemas.openxmlformats.org/officeDocument/2006/relationships/image"/><Relationship Id="rId14" Target="../media/image55.png" Type="http://schemas.openxmlformats.org/officeDocument/2006/relationships/image"/><Relationship Id="rId15" Target="../media/image56.png" Type="http://schemas.openxmlformats.org/officeDocument/2006/relationships/image"/><Relationship Id="rId16" Target="../media/image57.png" Type="http://schemas.openxmlformats.org/officeDocument/2006/relationships/image"/><Relationship Id="rId17" Target="../media/image58.png" Type="http://schemas.openxmlformats.org/officeDocument/2006/relationships/image"/><Relationship Id="rId18" Target="../media/image59.png" Type="http://schemas.openxmlformats.org/officeDocument/2006/relationships/image"/><Relationship Id="rId19" Target="../media/image8.jpeg" Type="http://schemas.openxmlformats.org/officeDocument/2006/relationships/image"/><Relationship Id="rId2" Target="../media/image43.png" Type="http://schemas.openxmlformats.org/officeDocument/2006/relationships/image"/><Relationship Id="rId3" Target="../media/image44.svg" Type="http://schemas.openxmlformats.org/officeDocument/2006/relationships/image"/><Relationship Id="rId4" Target="../media/image45.png" Type="http://schemas.openxmlformats.org/officeDocument/2006/relationships/image"/><Relationship Id="rId5" Target="../media/image46.png" Type="http://schemas.openxmlformats.org/officeDocument/2006/relationships/image"/><Relationship Id="rId6" Target="../media/image47.png" Type="http://schemas.openxmlformats.org/officeDocument/2006/relationships/image"/><Relationship Id="rId7" Target="../media/image48.png" Type="http://schemas.openxmlformats.org/officeDocument/2006/relationships/image"/><Relationship Id="rId8" Target="../media/image49.png" Type="http://schemas.openxmlformats.org/officeDocument/2006/relationships/image"/><Relationship Id="rId9" Target="../media/image50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7.png" Type="http://schemas.openxmlformats.org/officeDocument/2006/relationships/image"/><Relationship Id="rId11" Target="../media/image68.svg" Type="http://schemas.openxmlformats.org/officeDocument/2006/relationships/image"/><Relationship Id="rId12" Target="../media/image69.png" Type="http://schemas.openxmlformats.org/officeDocument/2006/relationships/image"/><Relationship Id="rId13" Target="../media/image70.svg" Type="http://schemas.openxmlformats.org/officeDocument/2006/relationships/image"/><Relationship Id="rId14" Target="../media/image71.svg" Type="http://schemas.openxmlformats.org/officeDocument/2006/relationships/image"/><Relationship Id="rId15" Target="../media/image72.png" Type="http://schemas.openxmlformats.org/officeDocument/2006/relationships/image"/><Relationship Id="rId16" Target="../media/image73.png" Type="http://schemas.openxmlformats.org/officeDocument/2006/relationships/image"/><Relationship Id="rId17" Target="../media/image74.svg" Type="http://schemas.openxmlformats.org/officeDocument/2006/relationships/image"/><Relationship Id="rId18" Target="../media/image75.png" Type="http://schemas.openxmlformats.org/officeDocument/2006/relationships/image"/><Relationship Id="rId19" Target="../media/image76.svg" Type="http://schemas.openxmlformats.org/officeDocument/2006/relationships/image"/><Relationship Id="rId2" Target="../media/image60.png" Type="http://schemas.openxmlformats.org/officeDocument/2006/relationships/image"/><Relationship Id="rId20" Target="../media/image77.png" Type="http://schemas.openxmlformats.org/officeDocument/2006/relationships/image"/><Relationship Id="rId21" Target="../media/image78.svg" Type="http://schemas.openxmlformats.org/officeDocument/2006/relationships/image"/><Relationship Id="rId22" Target="../media/image79.png" Type="http://schemas.openxmlformats.org/officeDocument/2006/relationships/image"/><Relationship Id="rId23" Target="../media/image80.png" Type="http://schemas.openxmlformats.org/officeDocument/2006/relationships/image"/><Relationship Id="rId24" Target="../media/image81.svg" Type="http://schemas.openxmlformats.org/officeDocument/2006/relationships/image"/><Relationship Id="rId25" Target="../media/image82.png" Type="http://schemas.openxmlformats.org/officeDocument/2006/relationships/image"/><Relationship Id="rId26" Target="../media/image83.svg" Type="http://schemas.openxmlformats.org/officeDocument/2006/relationships/image"/><Relationship Id="rId27" Target="../media/image84.png" Type="http://schemas.openxmlformats.org/officeDocument/2006/relationships/image"/><Relationship Id="rId28" Target="../media/image85.png" Type="http://schemas.openxmlformats.org/officeDocument/2006/relationships/image"/><Relationship Id="rId29" Target="../media/image86.png" Type="http://schemas.openxmlformats.org/officeDocument/2006/relationships/image"/><Relationship Id="rId3" Target="../media/image61.png" Type="http://schemas.openxmlformats.org/officeDocument/2006/relationships/image"/><Relationship Id="rId30" Target="../media/image87.svg" Type="http://schemas.openxmlformats.org/officeDocument/2006/relationships/image"/><Relationship Id="rId31" Target="../media/image88.png" Type="http://schemas.openxmlformats.org/officeDocument/2006/relationships/image"/><Relationship Id="rId32" Target="../media/image89.svg" Type="http://schemas.openxmlformats.org/officeDocument/2006/relationships/image"/><Relationship Id="rId33" Target="../media/image90.png" Type="http://schemas.openxmlformats.org/officeDocument/2006/relationships/image"/><Relationship Id="rId34" Target="../media/image91.svg" Type="http://schemas.openxmlformats.org/officeDocument/2006/relationships/image"/><Relationship Id="rId35" Target="../media/image92.png" Type="http://schemas.openxmlformats.org/officeDocument/2006/relationships/image"/><Relationship Id="rId36" Target="../media/image93.svg" Type="http://schemas.openxmlformats.org/officeDocument/2006/relationships/image"/><Relationship Id="rId37" Target="../media/image94.png" Type="http://schemas.openxmlformats.org/officeDocument/2006/relationships/image"/><Relationship Id="rId38" Target="../media/image95.svg" Type="http://schemas.openxmlformats.org/officeDocument/2006/relationships/image"/><Relationship Id="rId39" Target="../media/image96.png" Type="http://schemas.openxmlformats.org/officeDocument/2006/relationships/image"/><Relationship Id="rId4" Target="../media/image62.svg" Type="http://schemas.openxmlformats.org/officeDocument/2006/relationships/image"/><Relationship Id="rId40" Target="../media/image97.png" Type="http://schemas.openxmlformats.org/officeDocument/2006/relationships/image"/><Relationship Id="rId41" Target="../media/image98.svg" Type="http://schemas.openxmlformats.org/officeDocument/2006/relationships/image"/><Relationship Id="rId42" Target="../media/image99.png" Type="http://schemas.openxmlformats.org/officeDocument/2006/relationships/image"/><Relationship Id="rId43" Target="../media/image100.svg" Type="http://schemas.openxmlformats.org/officeDocument/2006/relationships/image"/><Relationship Id="rId44" Target="../media/image101.png" Type="http://schemas.openxmlformats.org/officeDocument/2006/relationships/image"/><Relationship Id="rId45" Target="../media/image102.png" Type="http://schemas.openxmlformats.org/officeDocument/2006/relationships/image"/><Relationship Id="rId46" Target="../media/image103.svg" Type="http://schemas.openxmlformats.org/officeDocument/2006/relationships/image"/><Relationship Id="rId47" Target="../media/image104.png" Type="http://schemas.openxmlformats.org/officeDocument/2006/relationships/image"/><Relationship Id="rId48" Target="../media/image105.svg" Type="http://schemas.openxmlformats.org/officeDocument/2006/relationships/image"/><Relationship Id="rId49" Target="../media/image106.png" Type="http://schemas.openxmlformats.org/officeDocument/2006/relationships/image"/><Relationship Id="rId5" Target="../media/image63.png" Type="http://schemas.openxmlformats.org/officeDocument/2006/relationships/image"/><Relationship Id="rId50" Target="../media/image107.png" Type="http://schemas.openxmlformats.org/officeDocument/2006/relationships/image"/><Relationship Id="rId51" Target="../media/image108.svg" Type="http://schemas.openxmlformats.org/officeDocument/2006/relationships/image"/><Relationship Id="rId52" Target="../media/image109.png" Type="http://schemas.openxmlformats.org/officeDocument/2006/relationships/image"/><Relationship Id="rId53" Target="../media/image110.svg" Type="http://schemas.openxmlformats.org/officeDocument/2006/relationships/image"/><Relationship Id="rId54" Target="../media/image111.png" Type="http://schemas.openxmlformats.org/officeDocument/2006/relationships/image"/><Relationship Id="rId55" Target="../media/image112.svg" Type="http://schemas.openxmlformats.org/officeDocument/2006/relationships/image"/><Relationship Id="rId56" Target="../media/image113.png" Type="http://schemas.openxmlformats.org/officeDocument/2006/relationships/image"/><Relationship Id="rId57" Target="../media/image114.svg" Type="http://schemas.openxmlformats.org/officeDocument/2006/relationships/image"/><Relationship Id="rId58" Target="../media/image115.png" Type="http://schemas.openxmlformats.org/officeDocument/2006/relationships/image"/><Relationship Id="rId59" Target="../media/image116.svg" Type="http://schemas.openxmlformats.org/officeDocument/2006/relationships/image"/><Relationship Id="rId6" Target="../media/image41.jpeg" Type="http://schemas.openxmlformats.org/officeDocument/2006/relationships/image"/><Relationship Id="rId60" Target="../media/image117.png" Type="http://schemas.openxmlformats.org/officeDocument/2006/relationships/image"/><Relationship Id="rId61" Target="../media/image118.svg" Type="http://schemas.openxmlformats.org/officeDocument/2006/relationships/image"/><Relationship Id="rId62" Target="../media/image119.png" Type="http://schemas.openxmlformats.org/officeDocument/2006/relationships/image"/><Relationship Id="rId63" Target="../media/image120.png" Type="http://schemas.openxmlformats.org/officeDocument/2006/relationships/image"/><Relationship Id="rId64" Target="../media/image121.svg" Type="http://schemas.openxmlformats.org/officeDocument/2006/relationships/image"/><Relationship Id="rId65" Target="../media/image122.png" Type="http://schemas.openxmlformats.org/officeDocument/2006/relationships/image"/><Relationship Id="rId66" Target="../media/image123.png" Type="http://schemas.openxmlformats.org/officeDocument/2006/relationships/image"/><Relationship Id="rId67" Target="../media/image124.png" Type="http://schemas.openxmlformats.org/officeDocument/2006/relationships/image"/><Relationship Id="rId68" Target="../media/image125.svg" Type="http://schemas.openxmlformats.org/officeDocument/2006/relationships/image"/><Relationship Id="rId69" Target="../media/image126.png" Type="http://schemas.openxmlformats.org/officeDocument/2006/relationships/image"/><Relationship Id="rId7" Target="../media/image64.png" Type="http://schemas.openxmlformats.org/officeDocument/2006/relationships/image"/><Relationship Id="rId70" Target="../media/image127.svg" Type="http://schemas.openxmlformats.org/officeDocument/2006/relationships/image"/><Relationship Id="rId71" Target="../media/image128.png" Type="http://schemas.openxmlformats.org/officeDocument/2006/relationships/image"/><Relationship Id="rId72" Target="../media/image129.svg" Type="http://schemas.openxmlformats.org/officeDocument/2006/relationships/image"/><Relationship Id="rId73" Target="../media/image130.png" Type="http://schemas.openxmlformats.org/officeDocument/2006/relationships/image"/><Relationship Id="rId74" Target="../media/image131.png" Type="http://schemas.openxmlformats.org/officeDocument/2006/relationships/image"/><Relationship Id="rId75" Target="../media/image132.svg" Type="http://schemas.openxmlformats.org/officeDocument/2006/relationships/image"/><Relationship Id="rId76" Target="../media/image133.png" Type="http://schemas.openxmlformats.org/officeDocument/2006/relationships/image"/><Relationship Id="rId77" Target="../media/image134.png" Type="http://schemas.openxmlformats.org/officeDocument/2006/relationships/image"/><Relationship Id="rId78" Target="../media/image135.svg" Type="http://schemas.openxmlformats.org/officeDocument/2006/relationships/image"/><Relationship Id="rId8" Target="../media/image65.png" Type="http://schemas.openxmlformats.org/officeDocument/2006/relationships/image"/><Relationship Id="rId9" Target="../media/image66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4.png" Type="http://schemas.openxmlformats.org/officeDocument/2006/relationships/image"/><Relationship Id="rId11" Target="../media/image145.png" Type="http://schemas.openxmlformats.org/officeDocument/2006/relationships/image"/><Relationship Id="rId12" Target="../media/image146.png" Type="http://schemas.openxmlformats.org/officeDocument/2006/relationships/image"/><Relationship Id="rId13" Target="../media/image147.png" Type="http://schemas.openxmlformats.org/officeDocument/2006/relationships/image"/><Relationship Id="rId14" Target="../media/image148.png" Type="http://schemas.openxmlformats.org/officeDocument/2006/relationships/image"/><Relationship Id="rId15" Target="../media/image149.png" Type="http://schemas.openxmlformats.org/officeDocument/2006/relationships/image"/><Relationship Id="rId16" Target="../media/image150.png" Type="http://schemas.openxmlformats.org/officeDocument/2006/relationships/image"/><Relationship Id="rId17" Target="../media/image151.png" Type="http://schemas.openxmlformats.org/officeDocument/2006/relationships/image"/><Relationship Id="rId18" Target="../media/image8.jpeg" Type="http://schemas.openxmlformats.org/officeDocument/2006/relationships/image"/><Relationship Id="rId2" Target="../media/image136.png" Type="http://schemas.openxmlformats.org/officeDocument/2006/relationships/image"/><Relationship Id="rId3" Target="../media/image137.svg" Type="http://schemas.openxmlformats.org/officeDocument/2006/relationships/image"/><Relationship Id="rId4" Target="../media/image138.png" Type="http://schemas.openxmlformats.org/officeDocument/2006/relationships/image"/><Relationship Id="rId5" Target="../media/image139.png" Type="http://schemas.openxmlformats.org/officeDocument/2006/relationships/image"/><Relationship Id="rId6" Target="../media/image140.png" Type="http://schemas.openxmlformats.org/officeDocument/2006/relationships/image"/><Relationship Id="rId7" Target="../media/image141.png" Type="http://schemas.openxmlformats.org/officeDocument/2006/relationships/image"/><Relationship Id="rId8" Target="../media/image142.png" Type="http://schemas.openxmlformats.org/officeDocument/2006/relationships/image"/><Relationship Id="rId9" Target="../media/image143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60.png" Type="http://schemas.openxmlformats.org/officeDocument/2006/relationships/image"/><Relationship Id="rId11" Target="../media/image161.svg" Type="http://schemas.openxmlformats.org/officeDocument/2006/relationships/image"/><Relationship Id="rId12" Target="../media/image162.png" Type="http://schemas.openxmlformats.org/officeDocument/2006/relationships/image"/><Relationship Id="rId13" Target="../media/image163.png" Type="http://schemas.openxmlformats.org/officeDocument/2006/relationships/image"/><Relationship Id="rId2" Target="../media/image152.png" Type="http://schemas.openxmlformats.org/officeDocument/2006/relationships/image"/><Relationship Id="rId3" Target="../media/image153.png" Type="http://schemas.openxmlformats.org/officeDocument/2006/relationships/image"/><Relationship Id="rId4" Target="../media/image154.png" Type="http://schemas.openxmlformats.org/officeDocument/2006/relationships/image"/><Relationship Id="rId5" Target="../media/image155.png" Type="http://schemas.openxmlformats.org/officeDocument/2006/relationships/image"/><Relationship Id="rId6" Target="../media/image156.png" Type="http://schemas.openxmlformats.org/officeDocument/2006/relationships/image"/><Relationship Id="rId7" Target="../media/image157.svg" Type="http://schemas.openxmlformats.org/officeDocument/2006/relationships/image"/><Relationship Id="rId8" Target="../media/image158.png" Type="http://schemas.openxmlformats.org/officeDocument/2006/relationships/image"/><Relationship Id="rId9" Target="../media/image159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2.svg" Type="http://schemas.openxmlformats.org/officeDocument/2006/relationships/image"/><Relationship Id="rId11" Target="../media/image173.png" Type="http://schemas.openxmlformats.org/officeDocument/2006/relationships/image"/><Relationship Id="rId12" Target="../media/image174.svg" Type="http://schemas.openxmlformats.org/officeDocument/2006/relationships/image"/><Relationship Id="rId13" Target="../media/image175.png" Type="http://schemas.openxmlformats.org/officeDocument/2006/relationships/image"/><Relationship Id="rId14" Target="../media/image176.png" Type="http://schemas.openxmlformats.org/officeDocument/2006/relationships/image"/><Relationship Id="rId15" Target="../media/image177.svg" Type="http://schemas.openxmlformats.org/officeDocument/2006/relationships/image"/><Relationship Id="rId16" Target="../media/image178.png" Type="http://schemas.openxmlformats.org/officeDocument/2006/relationships/image"/><Relationship Id="rId17" Target="../media/image179.png" Type="http://schemas.openxmlformats.org/officeDocument/2006/relationships/image"/><Relationship Id="rId18" Target="../media/image180.png" Type="http://schemas.openxmlformats.org/officeDocument/2006/relationships/image"/><Relationship Id="rId19" Target="../media/image181.png" Type="http://schemas.openxmlformats.org/officeDocument/2006/relationships/image"/><Relationship Id="rId2" Target="../media/image164.png" Type="http://schemas.openxmlformats.org/officeDocument/2006/relationships/image"/><Relationship Id="rId20" Target="../media/image182.png" Type="http://schemas.openxmlformats.org/officeDocument/2006/relationships/image"/><Relationship Id="rId21" Target="../media/image183.svg" Type="http://schemas.openxmlformats.org/officeDocument/2006/relationships/image"/><Relationship Id="rId22" Target="../media/image184.png" Type="http://schemas.openxmlformats.org/officeDocument/2006/relationships/image"/><Relationship Id="rId23" Target="../media/image185.png" Type="http://schemas.openxmlformats.org/officeDocument/2006/relationships/image"/><Relationship Id="rId24" Target="../media/image186.png" Type="http://schemas.openxmlformats.org/officeDocument/2006/relationships/image"/><Relationship Id="rId25" Target="../media/image187.png" Type="http://schemas.openxmlformats.org/officeDocument/2006/relationships/image"/><Relationship Id="rId26" Target="../media/image188.png" Type="http://schemas.openxmlformats.org/officeDocument/2006/relationships/image"/><Relationship Id="rId27" Target="../media/image189.png" Type="http://schemas.openxmlformats.org/officeDocument/2006/relationships/image"/><Relationship Id="rId28" Target="../media/image190.png" Type="http://schemas.openxmlformats.org/officeDocument/2006/relationships/image"/><Relationship Id="rId29" Target="../media/image191.png" Type="http://schemas.openxmlformats.org/officeDocument/2006/relationships/image"/><Relationship Id="rId3" Target="../media/image165.svg" Type="http://schemas.openxmlformats.org/officeDocument/2006/relationships/image"/><Relationship Id="rId30" Target="../media/image192.png" Type="http://schemas.openxmlformats.org/officeDocument/2006/relationships/image"/><Relationship Id="rId31" Target="../media/image193.svg" Type="http://schemas.openxmlformats.org/officeDocument/2006/relationships/image"/><Relationship Id="rId32" Target="../media/image194.png" Type="http://schemas.openxmlformats.org/officeDocument/2006/relationships/image"/><Relationship Id="rId33" Target="../media/image195.png" Type="http://schemas.openxmlformats.org/officeDocument/2006/relationships/image"/><Relationship Id="rId34" Target="../media/image196.png" Type="http://schemas.openxmlformats.org/officeDocument/2006/relationships/image"/><Relationship Id="rId35" Target="../media/image197.png" Type="http://schemas.openxmlformats.org/officeDocument/2006/relationships/image"/><Relationship Id="rId36" Target="../media/image198.png" Type="http://schemas.openxmlformats.org/officeDocument/2006/relationships/image"/><Relationship Id="rId37" Target="../media/image199.png" Type="http://schemas.openxmlformats.org/officeDocument/2006/relationships/image"/><Relationship Id="rId38" Target="../media/image200.png" Type="http://schemas.openxmlformats.org/officeDocument/2006/relationships/image"/><Relationship Id="rId39" Target="../media/image201.png" Type="http://schemas.openxmlformats.org/officeDocument/2006/relationships/image"/><Relationship Id="rId4" Target="../media/image166.png" Type="http://schemas.openxmlformats.org/officeDocument/2006/relationships/image"/><Relationship Id="rId40" Target="../media/image202.png" Type="http://schemas.openxmlformats.org/officeDocument/2006/relationships/image"/><Relationship Id="rId41" Target="../media/image203.png" Type="http://schemas.openxmlformats.org/officeDocument/2006/relationships/image"/><Relationship Id="rId42" Target="../media/image204.png" Type="http://schemas.openxmlformats.org/officeDocument/2006/relationships/image"/><Relationship Id="rId43" Target="../media/image205.png" Type="http://schemas.openxmlformats.org/officeDocument/2006/relationships/image"/><Relationship Id="rId44" Target="../media/image206.png" Type="http://schemas.openxmlformats.org/officeDocument/2006/relationships/image"/><Relationship Id="rId45" Target="../media/image207.svg" Type="http://schemas.openxmlformats.org/officeDocument/2006/relationships/image"/><Relationship Id="rId46" Target="../media/image208.png" Type="http://schemas.openxmlformats.org/officeDocument/2006/relationships/image"/><Relationship Id="rId47" Target="../media/image209.png" Type="http://schemas.openxmlformats.org/officeDocument/2006/relationships/image"/><Relationship Id="rId48" Target="../media/image210.svg" Type="http://schemas.openxmlformats.org/officeDocument/2006/relationships/image"/><Relationship Id="rId49" Target="../media/image211.png" Type="http://schemas.openxmlformats.org/officeDocument/2006/relationships/image"/><Relationship Id="rId5" Target="../media/image167.png" Type="http://schemas.openxmlformats.org/officeDocument/2006/relationships/image"/><Relationship Id="rId50" Target="../media/image212.svg" Type="http://schemas.openxmlformats.org/officeDocument/2006/relationships/image"/><Relationship Id="rId51" Target="../media/image213.png" Type="http://schemas.openxmlformats.org/officeDocument/2006/relationships/image"/><Relationship Id="rId52" Target="../media/image214.png" Type="http://schemas.openxmlformats.org/officeDocument/2006/relationships/image"/><Relationship Id="rId53" Target="../media/image215.png" Type="http://schemas.openxmlformats.org/officeDocument/2006/relationships/image"/><Relationship Id="rId54" Target="../media/image216.svg" Type="http://schemas.openxmlformats.org/officeDocument/2006/relationships/image"/><Relationship Id="rId55" Target="../media/image217.png" Type="http://schemas.openxmlformats.org/officeDocument/2006/relationships/image"/><Relationship Id="rId56" Target="../media/image218.svg" Type="http://schemas.openxmlformats.org/officeDocument/2006/relationships/image"/><Relationship Id="rId57" Target="../media/image219.png" Type="http://schemas.openxmlformats.org/officeDocument/2006/relationships/image"/><Relationship Id="rId58" Target="../media/image220.jpeg" Type="http://schemas.openxmlformats.org/officeDocument/2006/relationships/image"/><Relationship Id="rId6" Target="../media/image168.svg" Type="http://schemas.openxmlformats.org/officeDocument/2006/relationships/image"/><Relationship Id="rId7" Target="../media/image169.png" Type="http://schemas.openxmlformats.org/officeDocument/2006/relationships/image"/><Relationship Id="rId8" Target="../media/image170.png" Type="http://schemas.openxmlformats.org/officeDocument/2006/relationships/image"/><Relationship Id="rId9" Target="../media/image171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23.svg" Type="http://schemas.openxmlformats.org/officeDocument/2006/relationships/image"/><Relationship Id="rId11" Target="../media/image224.png" Type="http://schemas.openxmlformats.org/officeDocument/2006/relationships/image"/><Relationship Id="rId12" Target="../media/image225.svg" Type="http://schemas.openxmlformats.org/officeDocument/2006/relationships/image"/><Relationship Id="rId13" Target="../media/image226.png" Type="http://schemas.openxmlformats.org/officeDocument/2006/relationships/image"/><Relationship Id="rId14" Target="../media/image227.png" Type="http://schemas.openxmlformats.org/officeDocument/2006/relationships/image"/><Relationship Id="rId15" Target="../media/image182.png" Type="http://schemas.openxmlformats.org/officeDocument/2006/relationships/image"/><Relationship Id="rId16" Target="../media/image183.svg" Type="http://schemas.openxmlformats.org/officeDocument/2006/relationships/image"/><Relationship Id="rId17" Target="../media/image228.png" Type="http://schemas.openxmlformats.org/officeDocument/2006/relationships/image"/><Relationship Id="rId18" Target="../media/image229.png" Type="http://schemas.openxmlformats.org/officeDocument/2006/relationships/image"/><Relationship Id="rId19" Target="../media/image230.png" Type="http://schemas.openxmlformats.org/officeDocument/2006/relationships/image"/><Relationship Id="rId2" Target="../media/image164.png" Type="http://schemas.openxmlformats.org/officeDocument/2006/relationships/image"/><Relationship Id="rId20" Target="../media/image231.png" Type="http://schemas.openxmlformats.org/officeDocument/2006/relationships/image"/><Relationship Id="rId21" Target="../media/image232.png" Type="http://schemas.openxmlformats.org/officeDocument/2006/relationships/image"/><Relationship Id="rId22" Target="../media/image176.png" Type="http://schemas.openxmlformats.org/officeDocument/2006/relationships/image"/><Relationship Id="rId23" Target="../media/image177.svg" Type="http://schemas.openxmlformats.org/officeDocument/2006/relationships/image"/><Relationship Id="rId24" Target="../media/image233.png" Type="http://schemas.openxmlformats.org/officeDocument/2006/relationships/image"/><Relationship Id="rId25" Target="../media/image234.png" Type="http://schemas.openxmlformats.org/officeDocument/2006/relationships/image"/><Relationship Id="rId26" Target="../media/image235.png" Type="http://schemas.openxmlformats.org/officeDocument/2006/relationships/image"/><Relationship Id="rId27" Target="../media/image236.svg" Type="http://schemas.openxmlformats.org/officeDocument/2006/relationships/image"/><Relationship Id="rId28" Target="../media/image237.png" Type="http://schemas.openxmlformats.org/officeDocument/2006/relationships/image"/><Relationship Id="rId29" Target="../media/image238.svg" Type="http://schemas.openxmlformats.org/officeDocument/2006/relationships/image"/><Relationship Id="rId3" Target="../media/image165.svg" Type="http://schemas.openxmlformats.org/officeDocument/2006/relationships/image"/><Relationship Id="rId30" Target="../media/image239.png" Type="http://schemas.openxmlformats.org/officeDocument/2006/relationships/image"/><Relationship Id="rId31" Target="../media/image240.svg" Type="http://schemas.openxmlformats.org/officeDocument/2006/relationships/image"/><Relationship Id="rId32" Target="../media/image241.png" Type="http://schemas.openxmlformats.org/officeDocument/2006/relationships/image"/><Relationship Id="rId33" Target="../media/image242.png" Type="http://schemas.openxmlformats.org/officeDocument/2006/relationships/image"/><Relationship Id="rId34" Target="../media/image243.svg" Type="http://schemas.openxmlformats.org/officeDocument/2006/relationships/image"/><Relationship Id="rId35" Target="../media/image244.png" Type="http://schemas.openxmlformats.org/officeDocument/2006/relationships/image"/><Relationship Id="rId36" Target="../media/image245.svg" Type="http://schemas.openxmlformats.org/officeDocument/2006/relationships/image"/><Relationship Id="rId37" Target="../media/image246.png" Type="http://schemas.openxmlformats.org/officeDocument/2006/relationships/image"/><Relationship Id="rId38" Target="../media/image247.png" Type="http://schemas.openxmlformats.org/officeDocument/2006/relationships/image"/><Relationship Id="rId39" Target="../media/image248.png" Type="http://schemas.openxmlformats.org/officeDocument/2006/relationships/image"/><Relationship Id="rId4" Target="../media/image166.png" Type="http://schemas.openxmlformats.org/officeDocument/2006/relationships/image"/><Relationship Id="rId40" Target="../media/image249.svg" Type="http://schemas.openxmlformats.org/officeDocument/2006/relationships/image"/><Relationship Id="rId41" Target="../media/image250.png" Type="http://schemas.openxmlformats.org/officeDocument/2006/relationships/image"/><Relationship Id="rId42" Target="../media/image251.png" Type="http://schemas.openxmlformats.org/officeDocument/2006/relationships/image"/><Relationship Id="rId43" Target="../media/image252.png" Type="http://schemas.openxmlformats.org/officeDocument/2006/relationships/image"/><Relationship Id="rId44" Target="../media/image253.svg" Type="http://schemas.openxmlformats.org/officeDocument/2006/relationships/image"/><Relationship Id="rId45" Target="../media/image254.png" Type="http://schemas.openxmlformats.org/officeDocument/2006/relationships/image"/><Relationship Id="rId46" Target="../media/image255.svg" Type="http://schemas.openxmlformats.org/officeDocument/2006/relationships/image"/><Relationship Id="rId47" Target="../media/image256.png" Type="http://schemas.openxmlformats.org/officeDocument/2006/relationships/image"/><Relationship Id="rId48" Target="../media/image257.png" Type="http://schemas.openxmlformats.org/officeDocument/2006/relationships/image"/><Relationship Id="rId49" Target="../media/image8.jpeg" Type="http://schemas.openxmlformats.org/officeDocument/2006/relationships/image"/><Relationship Id="rId5" Target="../media/image167.png" Type="http://schemas.openxmlformats.org/officeDocument/2006/relationships/image"/><Relationship Id="rId6" Target="../media/image168.svg" Type="http://schemas.openxmlformats.org/officeDocument/2006/relationships/image"/><Relationship Id="rId7" Target="../media/image169.png" Type="http://schemas.openxmlformats.org/officeDocument/2006/relationships/image"/><Relationship Id="rId8" Target="../media/image221.png" Type="http://schemas.openxmlformats.org/officeDocument/2006/relationships/image"/><Relationship Id="rId9" Target="../media/image222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5112" cy="10285520"/>
            <a:chOff x="0" y="0"/>
            <a:chExt cx="24380150" cy="1371402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0189" cy="13713840"/>
            </a:xfrm>
            <a:custGeom>
              <a:avLst/>
              <a:gdLst/>
              <a:ahLst/>
              <a:cxnLst/>
              <a:rect r="r" b="b" t="t" l="l"/>
              <a:pathLst>
                <a:path h="13713840" w="24380189">
                  <a:moveTo>
                    <a:pt x="24380189" y="0"/>
                  </a:moveTo>
                  <a:lnTo>
                    <a:pt x="0" y="0"/>
                  </a:lnTo>
                  <a:lnTo>
                    <a:pt x="0" y="13713840"/>
                  </a:lnTo>
                  <a:lnTo>
                    <a:pt x="24380189" y="13713840"/>
                  </a:lnTo>
                  <a:lnTo>
                    <a:pt x="24380189" y="0"/>
                  </a:lnTo>
                  <a:close/>
                </a:path>
              </a:pathLst>
            </a:custGeom>
            <a:solidFill>
              <a:srgbClr val="FDF7F1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1494859" y="1219007"/>
            <a:ext cx="4199861" cy="8190206"/>
          </a:xfrm>
          <a:custGeom>
            <a:avLst/>
            <a:gdLst/>
            <a:ahLst/>
            <a:cxnLst/>
            <a:rect r="r" b="b" t="t" l="l"/>
            <a:pathLst>
              <a:path h="8190206" w="4199861">
                <a:moveTo>
                  <a:pt x="0" y="0"/>
                </a:moveTo>
                <a:lnTo>
                  <a:pt x="4199861" y="0"/>
                </a:lnTo>
                <a:lnTo>
                  <a:pt x="4199861" y="8190206"/>
                </a:lnTo>
                <a:lnTo>
                  <a:pt x="0" y="81902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4" t="0" r="-74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62812" y="4165386"/>
            <a:ext cx="6899944" cy="839175"/>
          </a:xfrm>
          <a:custGeom>
            <a:avLst/>
            <a:gdLst/>
            <a:ahLst/>
            <a:cxnLst/>
            <a:rect r="r" b="b" t="t" l="l"/>
            <a:pathLst>
              <a:path h="839175" w="6899944">
                <a:moveTo>
                  <a:pt x="0" y="0"/>
                </a:moveTo>
                <a:lnTo>
                  <a:pt x="6899944" y="0"/>
                </a:lnTo>
                <a:lnTo>
                  <a:pt x="6899944" y="839174"/>
                </a:lnTo>
                <a:lnTo>
                  <a:pt x="0" y="83917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9999670" y="1152343"/>
            <a:ext cx="133413" cy="8323596"/>
            <a:chOff x="0" y="0"/>
            <a:chExt cx="177884" cy="1109812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77800" cy="88900"/>
            </a:xfrm>
            <a:custGeom>
              <a:avLst/>
              <a:gdLst/>
              <a:ahLst/>
              <a:cxnLst/>
              <a:rect r="r" b="b" t="t" l="l"/>
              <a:pathLst>
                <a:path h="88900" w="177800">
                  <a:moveTo>
                    <a:pt x="177800" y="88900"/>
                  </a:moveTo>
                  <a:lnTo>
                    <a:pt x="170815" y="54356"/>
                  </a:lnTo>
                  <a:lnTo>
                    <a:pt x="151765" y="26162"/>
                  </a:lnTo>
                  <a:lnTo>
                    <a:pt x="123444" y="6985"/>
                  </a:lnTo>
                  <a:lnTo>
                    <a:pt x="88900" y="0"/>
                  </a:lnTo>
                  <a:lnTo>
                    <a:pt x="54229" y="6985"/>
                  </a:lnTo>
                  <a:lnTo>
                    <a:pt x="26035" y="26035"/>
                  </a:lnTo>
                  <a:lnTo>
                    <a:pt x="6985" y="54229"/>
                  </a:lnTo>
                  <a:lnTo>
                    <a:pt x="0" y="88900"/>
                  </a:lnTo>
                  <a:lnTo>
                    <a:pt x="177800" y="88900"/>
                  </a:lnTo>
                  <a:close/>
                </a:path>
              </a:pathLst>
            </a:custGeom>
            <a:solidFill>
              <a:srgbClr val="801F4B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88900"/>
              <a:ext cx="177800" cy="10920222"/>
            </a:xfrm>
            <a:custGeom>
              <a:avLst/>
              <a:gdLst/>
              <a:ahLst/>
              <a:cxnLst/>
              <a:rect r="r" b="b" t="t" l="l"/>
              <a:pathLst>
                <a:path h="10920222" w="177800">
                  <a:moveTo>
                    <a:pt x="177800" y="10920222"/>
                  </a:moveTo>
                  <a:lnTo>
                    <a:pt x="177800" y="0"/>
                  </a:lnTo>
                  <a:lnTo>
                    <a:pt x="0" y="0"/>
                  </a:lnTo>
                  <a:lnTo>
                    <a:pt x="0" y="10920222"/>
                  </a:lnTo>
                  <a:lnTo>
                    <a:pt x="177800" y="10920222"/>
                  </a:lnTo>
                  <a:close/>
                </a:path>
              </a:pathLst>
            </a:custGeom>
            <a:solidFill>
              <a:srgbClr val="801F4B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11009122"/>
              <a:ext cx="177800" cy="88773"/>
            </a:xfrm>
            <a:custGeom>
              <a:avLst/>
              <a:gdLst/>
              <a:ahLst/>
              <a:cxnLst/>
              <a:rect r="r" b="b" t="t" l="l"/>
              <a:pathLst>
                <a:path h="88773" w="177800">
                  <a:moveTo>
                    <a:pt x="177800" y="0"/>
                  </a:moveTo>
                  <a:lnTo>
                    <a:pt x="0" y="0"/>
                  </a:lnTo>
                  <a:lnTo>
                    <a:pt x="6985" y="34543"/>
                  </a:lnTo>
                  <a:lnTo>
                    <a:pt x="26035" y="62738"/>
                  </a:lnTo>
                  <a:lnTo>
                    <a:pt x="54229" y="81788"/>
                  </a:lnTo>
                  <a:lnTo>
                    <a:pt x="88773" y="88773"/>
                  </a:lnTo>
                  <a:lnTo>
                    <a:pt x="123317" y="81788"/>
                  </a:lnTo>
                  <a:lnTo>
                    <a:pt x="151511" y="62738"/>
                  </a:lnTo>
                  <a:lnTo>
                    <a:pt x="170561" y="34543"/>
                  </a:lnTo>
                  <a:lnTo>
                    <a:pt x="177546" y="0"/>
                  </a:lnTo>
                  <a:close/>
                </a:path>
              </a:pathLst>
            </a:custGeom>
            <a:solidFill>
              <a:srgbClr val="801F4B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7323232" y="2220924"/>
            <a:ext cx="241992" cy="248922"/>
            <a:chOff x="0" y="0"/>
            <a:chExt cx="322656" cy="331897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322072" cy="331089"/>
            </a:xfrm>
            <a:custGeom>
              <a:avLst/>
              <a:gdLst/>
              <a:ahLst/>
              <a:cxnLst/>
              <a:rect r="r" b="b" t="t" l="l"/>
              <a:pathLst>
                <a:path h="331089" w="322072">
                  <a:moveTo>
                    <a:pt x="321945" y="165608"/>
                  </a:moveTo>
                  <a:lnTo>
                    <a:pt x="313690" y="113284"/>
                  </a:lnTo>
                  <a:lnTo>
                    <a:pt x="290830" y="67818"/>
                  </a:lnTo>
                  <a:lnTo>
                    <a:pt x="256032" y="32004"/>
                  </a:lnTo>
                  <a:lnTo>
                    <a:pt x="211836" y="8382"/>
                  </a:lnTo>
                  <a:lnTo>
                    <a:pt x="160909" y="0"/>
                  </a:lnTo>
                  <a:lnTo>
                    <a:pt x="110109" y="8382"/>
                  </a:lnTo>
                  <a:lnTo>
                    <a:pt x="65913" y="32004"/>
                  </a:lnTo>
                  <a:lnTo>
                    <a:pt x="31115" y="67818"/>
                  </a:lnTo>
                  <a:lnTo>
                    <a:pt x="8255" y="113284"/>
                  </a:lnTo>
                  <a:lnTo>
                    <a:pt x="0" y="165608"/>
                  </a:lnTo>
                  <a:lnTo>
                    <a:pt x="8255" y="217932"/>
                  </a:lnTo>
                  <a:lnTo>
                    <a:pt x="31115" y="263398"/>
                  </a:lnTo>
                  <a:lnTo>
                    <a:pt x="65913" y="299212"/>
                  </a:lnTo>
                  <a:lnTo>
                    <a:pt x="110109" y="322707"/>
                  </a:lnTo>
                  <a:lnTo>
                    <a:pt x="161036" y="331089"/>
                  </a:lnTo>
                  <a:lnTo>
                    <a:pt x="211963" y="322707"/>
                  </a:lnTo>
                  <a:lnTo>
                    <a:pt x="256159" y="299212"/>
                  </a:lnTo>
                  <a:lnTo>
                    <a:pt x="290957" y="263398"/>
                  </a:lnTo>
                  <a:lnTo>
                    <a:pt x="313817" y="217932"/>
                  </a:lnTo>
                  <a:lnTo>
                    <a:pt x="322072" y="165608"/>
                  </a:lnTo>
                  <a:close/>
                </a:path>
              </a:pathLst>
            </a:custGeom>
            <a:solidFill>
              <a:srgbClr val="F48736">
                <a:alpha val="79608"/>
              </a:srgbClr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7323232" y="1756162"/>
            <a:ext cx="241992" cy="248922"/>
            <a:chOff x="0" y="0"/>
            <a:chExt cx="322656" cy="331897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322072" cy="331089"/>
            </a:xfrm>
            <a:custGeom>
              <a:avLst/>
              <a:gdLst/>
              <a:ahLst/>
              <a:cxnLst/>
              <a:rect r="r" b="b" t="t" l="l"/>
              <a:pathLst>
                <a:path h="331089" w="322072">
                  <a:moveTo>
                    <a:pt x="321945" y="165608"/>
                  </a:moveTo>
                  <a:lnTo>
                    <a:pt x="313690" y="113284"/>
                  </a:lnTo>
                  <a:lnTo>
                    <a:pt x="290830" y="67818"/>
                  </a:lnTo>
                  <a:lnTo>
                    <a:pt x="256032" y="32004"/>
                  </a:lnTo>
                  <a:lnTo>
                    <a:pt x="211836" y="8382"/>
                  </a:lnTo>
                  <a:lnTo>
                    <a:pt x="160909" y="0"/>
                  </a:lnTo>
                  <a:lnTo>
                    <a:pt x="110109" y="8382"/>
                  </a:lnTo>
                  <a:lnTo>
                    <a:pt x="65913" y="32004"/>
                  </a:lnTo>
                  <a:lnTo>
                    <a:pt x="31115" y="67818"/>
                  </a:lnTo>
                  <a:lnTo>
                    <a:pt x="8255" y="113284"/>
                  </a:lnTo>
                  <a:lnTo>
                    <a:pt x="0" y="165608"/>
                  </a:lnTo>
                  <a:lnTo>
                    <a:pt x="8255" y="217932"/>
                  </a:lnTo>
                  <a:lnTo>
                    <a:pt x="31115" y="263398"/>
                  </a:lnTo>
                  <a:lnTo>
                    <a:pt x="65913" y="299212"/>
                  </a:lnTo>
                  <a:lnTo>
                    <a:pt x="110109" y="322707"/>
                  </a:lnTo>
                  <a:lnTo>
                    <a:pt x="161036" y="331089"/>
                  </a:lnTo>
                  <a:lnTo>
                    <a:pt x="211963" y="322707"/>
                  </a:lnTo>
                  <a:lnTo>
                    <a:pt x="256159" y="299212"/>
                  </a:lnTo>
                  <a:lnTo>
                    <a:pt x="290957" y="263398"/>
                  </a:lnTo>
                  <a:lnTo>
                    <a:pt x="313817" y="217932"/>
                  </a:lnTo>
                  <a:lnTo>
                    <a:pt x="322072" y="165608"/>
                  </a:lnTo>
                  <a:close/>
                </a:path>
              </a:pathLst>
            </a:custGeom>
            <a:solidFill>
              <a:srgbClr val="F48736">
                <a:alpha val="79608"/>
              </a:srgbClr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7323232" y="1291410"/>
            <a:ext cx="241992" cy="248922"/>
            <a:chOff x="0" y="0"/>
            <a:chExt cx="322656" cy="331897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322072" cy="331089"/>
            </a:xfrm>
            <a:custGeom>
              <a:avLst/>
              <a:gdLst/>
              <a:ahLst/>
              <a:cxnLst/>
              <a:rect r="r" b="b" t="t" l="l"/>
              <a:pathLst>
                <a:path h="331089" w="322072">
                  <a:moveTo>
                    <a:pt x="321945" y="165608"/>
                  </a:moveTo>
                  <a:lnTo>
                    <a:pt x="313690" y="113284"/>
                  </a:lnTo>
                  <a:lnTo>
                    <a:pt x="290830" y="67818"/>
                  </a:lnTo>
                  <a:lnTo>
                    <a:pt x="256032" y="32004"/>
                  </a:lnTo>
                  <a:lnTo>
                    <a:pt x="211836" y="8382"/>
                  </a:lnTo>
                  <a:lnTo>
                    <a:pt x="160909" y="0"/>
                  </a:lnTo>
                  <a:lnTo>
                    <a:pt x="110109" y="8382"/>
                  </a:lnTo>
                  <a:lnTo>
                    <a:pt x="65913" y="32004"/>
                  </a:lnTo>
                  <a:lnTo>
                    <a:pt x="31115" y="67818"/>
                  </a:lnTo>
                  <a:lnTo>
                    <a:pt x="8255" y="113284"/>
                  </a:lnTo>
                  <a:lnTo>
                    <a:pt x="0" y="165608"/>
                  </a:lnTo>
                  <a:lnTo>
                    <a:pt x="8255" y="217932"/>
                  </a:lnTo>
                  <a:lnTo>
                    <a:pt x="31115" y="263398"/>
                  </a:lnTo>
                  <a:lnTo>
                    <a:pt x="65913" y="299212"/>
                  </a:lnTo>
                  <a:lnTo>
                    <a:pt x="110109" y="322707"/>
                  </a:lnTo>
                  <a:lnTo>
                    <a:pt x="161036" y="331089"/>
                  </a:lnTo>
                  <a:lnTo>
                    <a:pt x="211963" y="322707"/>
                  </a:lnTo>
                  <a:lnTo>
                    <a:pt x="256159" y="299212"/>
                  </a:lnTo>
                  <a:lnTo>
                    <a:pt x="290957" y="263398"/>
                  </a:lnTo>
                  <a:lnTo>
                    <a:pt x="313817" y="217932"/>
                  </a:lnTo>
                  <a:lnTo>
                    <a:pt x="322072" y="165608"/>
                  </a:lnTo>
                  <a:close/>
                </a:path>
              </a:pathLst>
            </a:custGeom>
            <a:solidFill>
              <a:srgbClr val="F48736">
                <a:alpha val="79608"/>
              </a:srgbClr>
            </a:soli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17323232" y="826647"/>
            <a:ext cx="241992" cy="248922"/>
            <a:chOff x="0" y="0"/>
            <a:chExt cx="322656" cy="331897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322072" cy="331089"/>
            </a:xfrm>
            <a:custGeom>
              <a:avLst/>
              <a:gdLst/>
              <a:ahLst/>
              <a:cxnLst/>
              <a:rect r="r" b="b" t="t" l="l"/>
              <a:pathLst>
                <a:path h="331089" w="322072">
                  <a:moveTo>
                    <a:pt x="321945" y="165608"/>
                  </a:moveTo>
                  <a:lnTo>
                    <a:pt x="313690" y="113284"/>
                  </a:lnTo>
                  <a:lnTo>
                    <a:pt x="290830" y="67818"/>
                  </a:lnTo>
                  <a:lnTo>
                    <a:pt x="256032" y="32004"/>
                  </a:lnTo>
                  <a:lnTo>
                    <a:pt x="211836" y="8382"/>
                  </a:lnTo>
                  <a:lnTo>
                    <a:pt x="160909" y="0"/>
                  </a:lnTo>
                  <a:lnTo>
                    <a:pt x="110109" y="8382"/>
                  </a:lnTo>
                  <a:lnTo>
                    <a:pt x="65913" y="32004"/>
                  </a:lnTo>
                  <a:lnTo>
                    <a:pt x="31115" y="67818"/>
                  </a:lnTo>
                  <a:lnTo>
                    <a:pt x="8255" y="113284"/>
                  </a:lnTo>
                  <a:lnTo>
                    <a:pt x="0" y="165608"/>
                  </a:lnTo>
                  <a:lnTo>
                    <a:pt x="8255" y="217932"/>
                  </a:lnTo>
                  <a:lnTo>
                    <a:pt x="31115" y="263398"/>
                  </a:lnTo>
                  <a:lnTo>
                    <a:pt x="65913" y="299212"/>
                  </a:lnTo>
                  <a:lnTo>
                    <a:pt x="110109" y="322707"/>
                  </a:lnTo>
                  <a:lnTo>
                    <a:pt x="161036" y="331089"/>
                  </a:lnTo>
                  <a:lnTo>
                    <a:pt x="211963" y="322707"/>
                  </a:lnTo>
                  <a:lnTo>
                    <a:pt x="256159" y="299212"/>
                  </a:lnTo>
                  <a:lnTo>
                    <a:pt x="290957" y="263398"/>
                  </a:lnTo>
                  <a:lnTo>
                    <a:pt x="313817" y="217932"/>
                  </a:lnTo>
                  <a:lnTo>
                    <a:pt x="322072" y="165608"/>
                  </a:lnTo>
                  <a:close/>
                </a:path>
              </a:pathLst>
            </a:custGeom>
            <a:solidFill>
              <a:srgbClr val="F48736">
                <a:alpha val="79608"/>
              </a:srgbClr>
            </a:solid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17323232" y="361895"/>
            <a:ext cx="241992" cy="248922"/>
            <a:chOff x="0" y="0"/>
            <a:chExt cx="322656" cy="331897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322072" cy="331089"/>
            </a:xfrm>
            <a:custGeom>
              <a:avLst/>
              <a:gdLst/>
              <a:ahLst/>
              <a:cxnLst/>
              <a:rect r="r" b="b" t="t" l="l"/>
              <a:pathLst>
                <a:path h="331089" w="322072">
                  <a:moveTo>
                    <a:pt x="321945" y="165608"/>
                  </a:moveTo>
                  <a:lnTo>
                    <a:pt x="313690" y="113284"/>
                  </a:lnTo>
                  <a:lnTo>
                    <a:pt x="290830" y="67818"/>
                  </a:lnTo>
                  <a:lnTo>
                    <a:pt x="256032" y="32004"/>
                  </a:lnTo>
                  <a:lnTo>
                    <a:pt x="211836" y="8382"/>
                  </a:lnTo>
                  <a:lnTo>
                    <a:pt x="160909" y="0"/>
                  </a:lnTo>
                  <a:lnTo>
                    <a:pt x="110109" y="8382"/>
                  </a:lnTo>
                  <a:lnTo>
                    <a:pt x="65913" y="32004"/>
                  </a:lnTo>
                  <a:lnTo>
                    <a:pt x="31115" y="67818"/>
                  </a:lnTo>
                  <a:lnTo>
                    <a:pt x="8255" y="113284"/>
                  </a:lnTo>
                  <a:lnTo>
                    <a:pt x="0" y="165608"/>
                  </a:lnTo>
                  <a:lnTo>
                    <a:pt x="8255" y="217932"/>
                  </a:lnTo>
                  <a:lnTo>
                    <a:pt x="31115" y="263398"/>
                  </a:lnTo>
                  <a:lnTo>
                    <a:pt x="65913" y="299212"/>
                  </a:lnTo>
                  <a:lnTo>
                    <a:pt x="110109" y="322707"/>
                  </a:lnTo>
                  <a:lnTo>
                    <a:pt x="161036" y="331089"/>
                  </a:lnTo>
                  <a:lnTo>
                    <a:pt x="211963" y="322707"/>
                  </a:lnTo>
                  <a:lnTo>
                    <a:pt x="256159" y="299212"/>
                  </a:lnTo>
                  <a:lnTo>
                    <a:pt x="290957" y="263398"/>
                  </a:lnTo>
                  <a:lnTo>
                    <a:pt x="313817" y="217932"/>
                  </a:lnTo>
                  <a:lnTo>
                    <a:pt x="322072" y="165608"/>
                  </a:lnTo>
                  <a:close/>
                </a:path>
              </a:pathLst>
            </a:custGeom>
            <a:solidFill>
              <a:srgbClr val="F48736">
                <a:alpha val="79608"/>
              </a:srgbClr>
            </a:solid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17709403" y="2220924"/>
            <a:ext cx="241992" cy="248922"/>
            <a:chOff x="0" y="0"/>
            <a:chExt cx="322656" cy="331897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322072" cy="331089"/>
            </a:xfrm>
            <a:custGeom>
              <a:avLst/>
              <a:gdLst/>
              <a:ahLst/>
              <a:cxnLst/>
              <a:rect r="r" b="b" t="t" l="l"/>
              <a:pathLst>
                <a:path h="331089" w="322072">
                  <a:moveTo>
                    <a:pt x="321945" y="165608"/>
                  </a:moveTo>
                  <a:lnTo>
                    <a:pt x="313690" y="113284"/>
                  </a:lnTo>
                  <a:lnTo>
                    <a:pt x="290830" y="67818"/>
                  </a:lnTo>
                  <a:lnTo>
                    <a:pt x="256032" y="32004"/>
                  </a:lnTo>
                  <a:lnTo>
                    <a:pt x="211836" y="8382"/>
                  </a:lnTo>
                  <a:lnTo>
                    <a:pt x="160909" y="0"/>
                  </a:lnTo>
                  <a:lnTo>
                    <a:pt x="110109" y="8382"/>
                  </a:lnTo>
                  <a:lnTo>
                    <a:pt x="65913" y="32004"/>
                  </a:lnTo>
                  <a:lnTo>
                    <a:pt x="31115" y="67818"/>
                  </a:lnTo>
                  <a:lnTo>
                    <a:pt x="8255" y="113284"/>
                  </a:lnTo>
                  <a:lnTo>
                    <a:pt x="0" y="165608"/>
                  </a:lnTo>
                  <a:lnTo>
                    <a:pt x="8255" y="217932"/>
                  </a:lnTo>
                  <a:lnTo>
                    <a:pt x="31115" y="263398"/>
                  </a:lnTo>
                  <a:lnTo>
                    <a:pt x="65913" y="299212"/>
                  </a:lnTo>
                  <a:lnTo>
                    <a:pt x="110109" y="322707"/>
                  </a:lnTo>
                  <a:lnTo>
                    <a:pt x="161036" y="331089"/>
                  </a:lnTo>
                  <a:lnTo>
                    <a:pt x="211963" y="322707"/>
                  </a:lnTo>
                  <a:lnTo>
                    <a:pt x="256159" y="299212"/>
                  </a:lnTo>
                  <a:lnTo>
                    <a:pt x="290957" y="263398"/>
                  </a:lnTo>
                  <a:lnTo>
                    <a:pt x="313817" y="217932"/>
                  </a:lnTo>
                  <a:lnTo>
                    <a:pt x="322072" y="165608"/>
                  </a:lnTo>
                  <a:close/>
                </a:path>
              </a:pathLst>
            </a:custGeom>
            <a:solidFill>
              <a:srgbClr val="F48736">
                <a:alpha val="79608"/>
              </a:srgbClr>
            </a:solid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17709403" y="1756162"/>
            <a:ext cx="241992" cy="248922"/>
            <a:chOff x="0" y="0"/>
            <a:chExt cx="322656" cy="331897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322072" cy="331089"/>
            </a:xfrm>
            <a:custGeom>
              <a:avLst/>
              <a:gdLst/>
              <a:ahLst/>
              <a:cxnLst/>
              <a:rect r="r" b="b" t="t" l="l"/>
              <a:pathLst>
                <a:path h="331089" w="322072">
                  <a:moveTo>
                    <a:pt x="321945" y="165608"/>
                  </a:moveTo>
                  <a:lnTo>
                    <a:pt x="313690" y="113284"/>
                  </a:lnTo>
                  <a:lnTo>
                    <a:pt x="290830" y="67818"/>
                  </a:lnTo>
                  <a:lnTo>
                    <a:pt x="256032" y="32004"/>
                  </a:lnTo>
                  <a:lnTo>
                    <a:pt x="211836" y="8382"/>
                  </a:lnTo>
                  <a:lnTo>
                    <a:pt x="160909" y="0"/>
                  </a:lnTo>
                  <a:lnTo>
                    <a:pt x="110109" y="8382"/>
                  </a:lnTo>
                  <a:lnTo>
                    <a:pt x="65913" y="32004"/>
                  </a:lnTo>
                  <a:lnTo>
                    <a:pt x="31115" y="67818"/>
                  </a:lnTo>
                  <a:lnTo>
                    <a:pt x="8255" y="113284"/>
                  </a:lnTo>
                  <a:lnTo>
                    <a:pt x="0" y="165608"/>
                  </a:lnTo>
                  <a:lnTo>
                    <a:pt x="8255" y="217932"/>
                  </a:lnTo>
                  <a:lnTo>
                    <a:pt x="31115" y="263398"/>
                  </a:lnTo>
                  <a:lnTo>
                    <a:pt x="65913" y="299212"/>
                  </a:lnTo>
                  <a:lnTo>
                    <a:pt x="110109" y="322707"/>
                  </a:lnTo>
                  <a:lnTo>
                    <a:pt x="161036" y="331089"/>
                  </a:lnTo>
                  <a:lnTo>
                    <a:pt x="211963" y="322707"/>
                  </a:lnTo>
                  <a:lnTo>
                    <a:pt x="256159" y="299212"/>
                  </a:lnTo>
                  <a:lnTo>
                    <a:pt x="290957" y="263398"/>
                  </a:lnTo>
                  <a:lnTo>
                    <a:pt x="313817" y="217932"/>
                  </a:lnTo>
                  <a:lnTo>
                    <a:pt x="322072" y="165608"/>
                  </a:lnTo>
                  <a:close/>
                </a:path>
              </a:pathLst>
            </a:custGeom>
            <a:solidFill>
              <a:srgbClr val="F48736">
                <a:alpha val="79608"/>
              </a:srgbClr>
            </a:solidFill>
          </p:spPr>
        </p:sp>
      </p:grpSp>
      <p:grpSp>
        <p:nvGrpSpPr>
          <p:cNvPr name="Group 24" id="24"/>
          <p:cNvGrpSpPr/>
          <p:nvPr/>
        </p:nvGrpSpPr>
        <p:grpSpPr>
          <a:xfrm rot="0">
            <a:off x="17709403" y="1291410"/>
            <a:ext cx="241992" cy="248922"/>
            <a:chOff x="0" y="0"/>
            <a:chExt cx="322656" cy="331897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322072" cy="331089"/>
            </a:xfrm>
            <a:custGeom>
              <a:avLst/>
              <a:gdLst/>
              <a:ahLst/>
              <a:cxnLst/>
              <a:rect r="r" b="b" t="t" l="l"/>
              <a:pathLst>
                <a:path h="331089" w="322072">
                  <a:moveTo>
                    <a:pt x="321945" y="165608"/>
                  </a:moveTo>
                  <a:lnTo>
                    <a:pt x="313690" y="113284"/>
                  </a:lnTo>
                  <a:lnTo>
                    <a:pt x="290830" y="67818"/>
                  </a:lnTo>
                  <a:lnTo>
                    <a:pt x="256032" y="32004"/>
                  </a:lnTo>
                  <a:lnTo>
                    <a:pt x="211836" y="8382"/>
                  </a:lnTo>
                  <a:lnTo>
                    <a:pt x="160909" y="0"/>
                  </a:lnTo>
                  <a:lnTo>
                    <a:pt x="110109" y="8382"/>
                  </a:lnTo>
                  <a:lnTo>
                    <a:pt x="65913" y="32004"/>
                  </a:lnTo>
                  <a:lnTo>
                    <a:pt x="31115" y="67818"/>
                  </a:lnTo>
                  <a:lnTo>
                    <a:pt x="8255" y="113284"/>
                  </a:lnTo>
                  <a:lnTo>
                    <a:pt x="0" y="165608"/>
                  </a:lnTo>
                  <a:lnTo>
                    <a:pt x="8255" y="217932"/>
                  </a:lnTo>
                  <a:lnTo>
                    <a:pt x="31115" y="263398"/>
                  </a:lnTo>
                  <a:lnTo>
                    <a:pt x="65913" y="299212"/>
                  </a:lnTo>
                  <a:lnTo>
                    <a:pt x="110109" y="322707"/>
                  </a:lnTo>
                  <a:lnTo>
                    <a:pt x="161036" y="331089"/>
                  </a:lnTo>
                  <a:lnTo>
                    <a:pt x="211963" y="322707"/>
                  </a:lnTo>
                  <a:lnTo>
                    <a:pt x="256159" y="299212"/>
                  </a:lnTo>
                  <a:lnTo>
                    <a:pt x="290957" y="263398"/>
                  </a:lnTo>
                  <a:lnTo>
                    <a:pt x="313817" y="217932"/>
                  </a:lnTo>
                  <a:lnTo>
                    <a:pt x="322072" y="165608"/>
                  </a:lnTo>
                  <a:close/>
                </a:path>
              </a:pathLst>
            </a:custGeom>
            <a:solidFill>
              <a:srgbClr val="F48736">
                <a:alpha val="79608"/>
              </a:srgbClr>
            </a:solidFill>
          </p:spPr>
        </p:sp>
      </p:grpSp>
      <p:grpSp>
        <p:nvGrpSpPr>
          <p:cNvPr name="Group 26" id="26"/>
          <p:cNvGrpSpPr/>
          <p:nvPr/>
        </p:nvGrpSpPr>
        <p:grpSpPr>
          <a:xfrm rot="0">
            <a:off x="17709403" y="826647"/>
            <a:ext cx="241992" cy="248922"/>
            <a:chOff x="0" y="0"/>
            <a:chExt cx="322656" cy="331897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322072" cy="331089"/>
            </a:xfrm>
            <a:custGeom>
              <a:avLst/>
              <a:gdLst/>
              <a:ahLst/>
              <a:cxnLst/>
              <a:rect r="r" b="b" t="t" l="l"/>
              <a:pathLst>
                <a:path h="331089" w="322072">
                  <a:moveTo>
                    <a:pt x="321945" y="165608"/>
                  </a:moveTo>
                  <a:lnTo>
                    <a:pt x="313690" y="113284"/>
                  </a:lnTo>
                  <a:lnTo>
                    <a:pt x="290830" y="67818"/>
                  </a:lnTo>
                  <a:lnTo>
                    <a:pt x="256032" y="32004"/>
                  </a:lnTo>
                  <a:lnTo>
                    <a:pt x="211836" y="8382"/>
                  </a:lnTo>
                  <a:lnTo>
                    <a:pt x="160909" y="0"/>
                  </a:lnTo>
                  <a:lnTo>
                    <a:pt x="110109" y="8382"/>
                  </a:lnTo>
                  <a:lnTo>
                    <a:pt x="65913" y="32004"/>
                  </a:lnTo>
                  <a:lnTo>
                    <a:pt x="31115" y="67818"/>
                  </a:lnTo>
                  <a:lnTo>
                    <a:pt x="8255" y="113284"/>
                  </a:lnTo>
                  <a:lnTo>
                    <a:pt x="0" y="165608"/>
                  </a:lnTo>
                  <a:lnTo>
                    <a:pt x="8255" y="217932"/>
                  </a:lnTo>
                  <a:lnTo>
                    <a:pt x="31115" y="263398"/>
                  </a:lnTo>
                  <a:lnTo>
                    <a:pt x="65913" y="299212"/>
                  </a:lnTo>
                  <a:lnTo>
                    <a:pt x="110109" y="322707"/>
                  </a:lnTo>
                  <a:lnTo>
                    <a:pt x="161036" y="331089"/>
                  </a:lnTo>
                  <a:lnTo>
                    <a:pt x="211963" y="322707"/>
                  </a:lnTo>
                  <a:lnTo>
                    <a:pt x="256159" y="299212"/>
                  </a:lnTo>
                  <a:lnTo>
                    <a:pt x="290957" y="263398"/>
                  </a:lnTo>
                  <a:lnTo>
                    <a:pt x="313817" y="217932"/>
                  </a:lnTo>
                  <a:lnTo>
                    <a:pt x="322072" y="165608"/>
                  </a:lnTo>
                  <a:close/>
                </a:path>
              </a:pathLst>
            </a:custGeom>
            <a:solidFill>
              <a:srgbClr val="F48736">
                <a:alpha val="79608"/>
              </a:srgbClr>
            </a:solidFill>
          </p:spPr>
        </p:sp>
      </p:grpSp>
      <p:grpSp>
        <p:nvGrpSpPr>
          <p:cNvPr name="Group 28" id="28"/>
          <p:cNvGrpSpPr/>
          <p:nvPr/>
        </p:nvGrpSpPr>
        <p:grpSpPr>
          <a:xfrm rot="0">
            <a:off x="17709403" y="361895"/>
            <a:ext cx="241992" cy="248922"/>
            <a:chOff x="0" y="0"/>
            <a:chExt cx="322656" cy="331897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322072" cy="331089"/>
            </a:xfrm>
            <a:custGeom>
              <a:avLst/>
              <a:gdLst/>
              <a:ahLst/>
              <a:cxnLst/>
              <a:rect r="r" b="b" t="t" l="l"/>
              <a:pathLst>
                <a:path h="331089" w="322072">
                  <a:moveTo>
                    <a:pt x="321945" y="165608"/>
                  </a:moveTo>
                  <a:lnTo>
                    <a:pt x="313690" y="113284"/>
                  </a:lnTo>
                  <a:lnTo>
                    <a:pt x="290830" y="67818"/>
                  </a:lnTo>
                  <a:lnTo>
                    <a:pt x="256032" y="32004"/>
                  </a:lnTo>
                  <a:lnTo>
                    <a:pt x="211836" y="8382"/>
                  </a:lnTo>
                  <a:lnTo>
                    <a:pt x="160909" y="0"/>
                  </a:lnTo>
                  <a:lnTo>
                    <a:pt x="110109" y="8382"/>
                  </a:lnTo>
                  <a:lnTo>
                    <a:pt x="65913" y="32004"/>
                  </a:lnTo>
                  <a:lnTo>
                    <a:pt x="31115" y="67818"/>
                  </a:lnTo>
                  <a:lnTo>
                    <a:pt x="8255" y="113284"/>
                  </a:lnTo>
                  <a:lnTo>
                    <a:pt x="0" y="165608"/>
                  </a:lnTo>
                  <a:lnTo>
                    <a:pt x="8255" y="217932"/>
                  </a:lnTo>
                  <a:lnTo>
                    <a:pt x="31115" y="263398"/>
                  </a:lnTo>
                  <a:lnTo>
                    <a:pt x="65913" y="299212"/>
                  </a:lnTo>
                  <a:lnTo>
                    <a:pt x="110109" y="322707"/>
                  </a:lnTo>
                  <a:lnTo>
                    <a:pt x="161036" y="331089"/>
                  </a:lnTo>
                  <a:lnTo>
                    <a:pt x="211963" y="322707"/>
                  </a:lnTo>
                  <a:lnTo>
                    <a:pt x="256159" y="299212"/>
                  </a:lnTo>
                  <a:lnTo>
                    <a:pt x="290957" y="263398"/>
                  </a:lnTo>
                  <a:lnTo>
                    <a:pt x="313817" y="217932"/>
                  </a:lnTo>
                  <a:lnTo>
                    <a:pt x="322072" y="165608"/>
                  </a:lnTo>
                  <a:close/>
                </a:path>
              </a:pathLst>
            </a:custGeom>
            <a:solidFill>
              <a:srgbClr val="F48736">
                <a:alpha val="79608"/>
              </a:srgbClr>
            </a:solidFill>
          </p:spPr>
        </p:sp>
      </p:grpSp>
      <p:grpSp>
        <p:nvGrpSpPr>
          <p:cNvPr name="Group 30" id="30"/>
          <p:cNvGrpSpPr/>
          <p:nvPr/>
        </p:nvGrpSpPr>
        <p:grpSpPr>
          <a:xfrm rot="0">
            <a:off x="18095573" y="2220924"/>
            <a:ext cx="190013" cy="248922"/>
            <a:chOff x="0" y="0"/>
            <a:chExt cx="253350" cy="331897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252730" cy="331089"/>
            </a:xfrm>
            <a:custGeom>
              <a:avLst/>
              <a:gdLst/>
              <a:ahLst/>
              <a:cxnLst/>
              <a:rect r="r" b="b" t="t" l="l"/>
              <a:pathLst>
                <a:path h="331089" w="252730">
                  <a:moveTo>
                    <a:pt x="252730" y="30226"/>
                  </a:moveTo>
                  <a:lnTo>
                    <a:pt x="211836" y="8382"/>
                  </a:lnTo>
                  <a:lnTo>
                    <a:pt x="160909" y="0"/>
                  </a:lnTo>
                  <a:lnTo>
                    <a:pt x="110109" y="8382"/>
                  </a:lnTo>
                  <a:lnTo>
                    <a:pt x="65913" y="32004"/>
                  </a:lnTo>
                  <a:lnTo>
                    <a:pt x="31115" y="67818"/>
                  </a:lnTo>
                  <a:lnTo>
                    <a:pt x="8255" y="113284"/>
                  </a:lnTo>
                  <a:lnTo>
                    <a:pt x="0" y="165608"/>
                  </a:lnTo>
                  <a:lnTo>
                    <a:pt x="8255" y="217932"/>
                  </a:lnTo>
                  <a:lnTo>
                    <a:pt x="31115" y="263398"/>
                  </a:lnTo>
                  <a:lnTo>
                    <a:pt x="65913" y="299212"/>
                  </a:lnTo>
                  <a:lnTo>
                    <a:pt x="110109" y="322707"/>
                  </a:lnTo>
                  <a:lnTo>
                    <a:pt x="161036" y="331089"/>
                  </a:lnTo>
                  <a:lnTo>
                    <a:pt x="211963" y="322707"/>
                  </a:lnTo>
                  <a:lnTo>
                    <a:pt x="252730" y="300990"/>
                  </a:lnTo>
                  <a:lnTo>
                    <a:pt x="252730" y="30226"/>
                  </a:lnTo>
                  <a:close/>
                </a:path>
              </a:pathLst>
            </a:custGeom>
            <a:solidFill>
              <a:srgbClr val="F48736">
                <a:alpha val="79608"/>
              </a:srgbClr>
            </a:solidFill>
          </p:spPr>
        </p:sp>
      </p:grpSp>
      <p:grpSp>
        <p:nvGrpSpPr>
          <p:cNvPr name="Group 32" id="32"/>
          <p:cNvGrpSpPr/>
          <p:nvPr/>
        </p:nvGrpSpPr>
        <p:grpSpPr>
          <a:xfrm rot="0">
            <a:off x="18095573" y="1756162"/>
            <a:ext cx="190013" cy="248922"/>
            <a:chOff x="0" y="0"/>
            <a:chExt cx="253350" cy="331897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252730" cy="331089"/>
            </a:xfrm>
            <a:custGeom>
              <a:avLst/>
              <a:gdLst/>
              <a:ahLst/>
              <a:cxnLst/>
              <a:rect r="r" b="b" t="t" l="l"/>
              <a:pathLst>
                <a:path h="331089" w="252730">
                  <a:moveTo>
                    <a:pt x="252730" y="30226"/>
                  </a:moveTo>
                  <a:lnTo>
                    <a:pt x="211836" y="8382"/>
                  </a:lnTo>
                  <a:lnTo>
                    <a:pt x="160909" y="0"/>
                  </a:lnTo>
                  <a:lnTo>
                    <a:pt x="110109" y="8382"/>
                  </a:lnTo>
                  <a:lnTo>
                    <a:pt x="65913" y="32004"/>
                  </a:lnTo>
                  <a:lnTo>
                    <a:pt x="31115" y="67818"/>
                  </a:lnTo>
                  <a:lnTo>
                    <a:pt x="8255" y="113284"/>
                  </a:lnTo>
                  <a:lnTo>
                    <a:pt x="0" y="165608"/>
                  </a:lnTo>
                  <a:lnTo>
                    <a:pt x="8255" y="217932"/>
                  </a:lnTo>
                  <a:lnTo>
                    <a:pt x="31115" y="263398"/>
                  </a:lnTo>
                  <a:lnTo>
                    <a:pt x="65913" y="299212"/>
                  </a:lnTo>
                  <a:lnTo>
                    <a:pt x="110109" y="322707"/>
                  </a:lnTo>
                  <a:lnTo>
                    <a:pt x="161036" y="331089"/>
                  </a:lnTo>
                  <a:lnTo>
                    <a:pt x="211963" y="322707"/>
                  </a:lnTo>
                  <a:lnTo>
                    <a:pt x="252730" y="300990"/>
                  </a:lnTo>
                  <a:lnTo>
                    <a:pt x="252730" y="30226"/>
                  </a:lnTo>
                  <a:close/>
                </a:path>
              </a:pathLst>
            </a:custGeom>
            <a:solidFill>
              <a:srgbClr val="F48736">
                <a:alpha val="79608"/>
              </a:srgbClr>
            </a:solidFill>
          </p:spPr>
        </p:sp>
      </p:grpSp>
      <p:grpSp>
        <p:nvGrpSpPr>
          <p:cNvPr name="Group 34" id="34"/>
          <p:cNvGrpSpPr/>
          <p:nvPr/>
        </p:nvGrpSpPr>
        <p:grpSpPr>
          <a:xfrm rot="0">
            <a:off x="18095573" y="1291410"/>
            <a:ext cx="190013" cy="248922"/>
            <a:chOff x="0" y="0"/>
            <a:chExt cx="253350" cy="331897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252730" cy="331089"/>
            </a:xfrm>
            <a:custGeom>
              <a:avLst/>
              <a:gdLst/>
              <a:ahLst/>
              <a:cxnLst/>
              <a:rect r="r" b="b" t="t" l="l"/>
              <a:pathLst>
                <a:path h="331089" w="252730">
                  <a:moveTo>
                    <a:pt x="252730" y="30226"/>
                  </a:moveTo>
                  <a:lnTo>
                    <a:pt x="211836" y="8382"/>
                  </a:lnTo>
                  <a:lnTo>
                    <a:pt x="160909" y="0"/>
                  </a:lnTo>
                  <a:lnTo>
                    <a:pt x="110109" y="8382"/>
                  </a:lnTo>
                  <a:lnTo>
                    <a:pt x="65913" y="32004"/>
                  </a:lnTo>
                  <a:lnTo>
                    <a:pt x="31115" y="67818"/>
                  </a:lnTo>
                  <a:lnTo>
                    <a:pt x="8255" y="113284"/>
                  </a:lnTo>
                  <a:lnTo>
                    <a:pt x="0" y="165608"/>
                  </a:lnTo>
                  <a:lnTo>
                    <a:pt x="8255" y="217932"/>
                  </a:lnTo>
                  <a:lnTo>
                    <a:pt x="31115" y="263398"/>
                  </a:lnTo>
                  <a:lnTo>
                    <a:pt x="65913" y="299212"/>
                  </a:lnTo>
                  <a:lnTo>
                    <a:pt x="110109" y="322707"/>
                  </a:lnTo>
                  <a:lnTo>
                    <a:pt x="161036" y="331089"/>
                  </a:lnTo>
                  <a:lnTo>
                    <a:pt x="211963" y="322707"/>
                  </a:lnTo>
                  <a:lnTo>
                    <a:pt x="252730" y="300990"/>
                  </a:lnTo>
                  <a:lnTo>
                    <a:pt x="252730" y="30226"/>
                  </a:lnTo>
                  <a:close/>
                </a:path>
              </a:pathLst>
            </a:custGeom>
            <a:solidFill>
              <a:srgbClr val="F48736">
                <a:alpha val="79608"/>
              </a:srgbClr>
            </a:solidFill>
          </p:spPr>
        </p:sp>
      </p:grpSp>
      <p:grpSp>
        <p:nvGrpSpPr>
          <p:cNvPr name="Group 36" id="36"/>
          <p:cNvGrpSpPr/>
          <p:nvPr/>
        </p:nvGrpSpPr>
        <p:grpSpPr>
          <a:xfrm rot="0">
            <a:off x="18095573" y="826647"/>
            <a:ext cx="190013" cy="248922"/>
            <a:chOff x="0" y="0"/>
            <a:chExt cx="253350" cy="331897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252730" cy="331089"/>
            </a:xfrm>
            <a:custGeom>
              <a:avLst/>
              <a:gdLst/>
              <a:ahLst/>
              <a:cxnLst/>
              <a:rect r="r" b="b" t="t" l="l"/>
              <a:pathLst>
                <a:path h="331089" w="252730">
                  <a:moveTo>
                    <a:pt x="252730" y="30226"/>
                  </a:moveTo>
                  <a:lnTo>
                    <a:pt x="211836" y="8382"/>
                  </a:lnTo>
                  <a:lnTo>
                    <a:pt x="160909" y="0"/>
                  </a:lnTo>
                  <a:lnTo>
                    <a:pt x="110109" y="8382"/>
                  </a:lnTo>
                  <a:lnTo>
                    <a:pt x="65913" y="32004"/>
                  </a:lnTo>
                  <a:lnTo>
                    <a:pt x="31115" y="67818"/>
                  </a:lnTo>
                  <a:lnTo>
                    <a:pt x="8255" y="113284"/>
                  </a:lnTo>
                  <a:lnTo>
                    <a:pt x="0" y="165608"/>
                  </a:lnTo>
                  <a:lnTo>
                    <a:pt x="8255" y="217932"/>
                  </a:lnTo>
                  <a:lnTo>
                    <a:pt x="31115" y="263398"/>
                  </a:lnTo>
                  <a:lnTo>
                    <a:pt x="65913" y="299212"/>
                  </a:lnTo>
                  <a:lnTo>
                    <a:pt x="110109" y="322707"/>
                  </a:lnTo>
                  <a:lnTo>
                    <a:pt x="161036" y="331089"/>
                  </a:lnTo>
                  <a:lnTo>
                    <a:pt x="211963" y="322707"/>
                  </a:lnTo>
                  <a:lnTo>
                    <a:pt x="252730" y="300990"/>
                  </a:lnTo>
                  <a:lnTo>
                    <a:pt x="252730" y="30226"/>
                  </a:lnTo>
                  <a:close/>
                </a:path>
              </a:pathLst>
            </a:custGeom>
            <a:solidFill>
              <a:srgbClr val="F48736">
                <a:alpha val="79608"/>
              </a:srgbClr>
            </a:solidFill>
          </p:spPr>
        </p:sp>
      </p:grpSp>
      <p:grpSp>
        <p:nvGrpSpPr>
          <p:cNvPr name="Group 38" id="38"/>
          <p:cNvGrpSpPr/>
          <p:nvPr/>
        </p:nvGrpSpPr>
        <p:grpSpPr>
          <a:xfrm rot="0">
            <a:off x="18095573" y="361895"/>
            <a:ext cx="190013" cy="248922"/>
            <a:chOff x="0" y="0"/>
            <a:chExt cx="253350" cy="331897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252730" cy="331089"/>
            </a:xfrm>
            <a:custGeom>
              <a:avLst/>
              <a:gdLst/>
              <a:ahLst/>
              <a:cxnLst/>
              <a:rect r="r" b="b" t="t" l="l"/>
              <a:pathLst>
                <a:path h="331089" w="252730">
                  <a:moveTo>
                    <a:pt x="252730" y="30226"/>
                  </a:moveTo>
                  <a:lnTo>
                    <a:pt x="211836" y="8382"/>
                  </a:lnTo>
                  <a:lnTo>
                    <a:pt x="160909" y="0"/>
                  </a:lnTo>
                  <a:lnTo>
                    <a:pt x="110109" y="8382"/>
                  </a:lnTo>
                  <a:lnTo>
                    <a:pt x="65913" y="32004"/>
                  </a:lnTo>
                  <a:lnTo>
                    <a:pt x="31115" y="67818"/>
                  </a:lnTo>
                  <a:lnTo>
                    <a:pt x="8255" y="113284"/>
                  </a:lnTo>
                  <a:lnTo>
                    <a:pt x="0" y="165608"/>
                  </a:lnTo>
                  <a:lnTo>
                    <a:pt x="8255" y="217932"/>
                  </a:lnTo>
                  <a:lnTo>
                    <a:pt x="31115" y="263398"/>
                  </a:lnTo>
                  <a:lnTo>
                    <a:pt x="65913" y="299212"/>
                  </a:lnTo>
                  <a:lnTo>
                    <a:pt x="110109" y="322707"/>
                  </a:lnTo>
                  <a:lnTo>
                    <a:pt x="161036" y="331089"/>
                  </a:lnTo>
                  <a:lnTo>
                    <a:pt x="211963" y="322707"/>
                  </a:lnTo>
                  <a:lnTo>
                    <a:pt x="252730" y="300990"/>
                  </a:lnTo>
                  <a:lnTo>
                    <a:pt x="252730" y="30226"/>
                  </a:lnTo>
                  <a:close/>
                </a:path>
              </a:pathLst>
            </a:custGeom>
            <a:solidFill>
              <a:srgbClr val="F48736">
                <a:alpha val="79608"/>
              </a:srgbClr>
            </a:solidFill>
          </p:spPr>
        </p:sp>
      </p:grpSp>
      <p:grpSp>
        <p:nvGrpSpPr>
          <p:cNvPr name="Group 40" id="40"/>
          <p:cNvGrpSpPr/>
          <p:nvPr/>
        </p:nvGrpSpPr>
        <p:grpSpPr>
          <a:xfrm rot="0">
            <a:off x="0" y="9630206"/>
            <a:ext cx="132836" cy="248922"/>
            <a:chOff x="0" y="0"/>
            <a:chExt cx="177114" cy="331897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0" y="0"/>
              <a:ext cx="176530" cy="331216"/>
            </a:xfrm>
            <a:custGeom>
              <a:avLst/>
              <a:gdLst/>
              <a:ahLst/>
              <a:cxnLst/>
              <a:rect r="r" b="b" t="t" l="l"/>
              <a:pathLst>
                <a:path h="331216" w="176530">
                  <a:moveTo>
                    <a:pt x="176530" y="165608"/>
                  </a:moveTo>
                  <a:lnTo>
                    <a:pt x="168275" y="113284"/>
                  </a:lnTo>
                  <a:lnTo>
                    <a:pt x="145415" y="67818"/>
                  </a:lnTo>
                  <a:lnTo>
                    <a:pt x="110617" y="32004"/>
                  </a:lnTo>
                  <a:lnTo>
                    <a:pt x="66421" y="8382"/>
                  </a:lnTo>
                  <a:lnTo>
                    <a:pt x="15494" y="0"/>
                  </a:lnTo>
                  <a:lnTo>
                    <a:pt x="0" y="2540"/>
                  </a:lnTo>
                  <a:lnTo>
                    <a:pt x="0" y="328676"/>
                  </a:lnTo>
                  <a:lnTo>
                    <a:pt x="15494" y="331216"/>
                  </a:lnTo>
                  <a:lnTo>
                    <a:pt x="66421" y="322834"/>
                  </a:lnTo>
                  <a:lnTo>
                    <a:pt x="110617" y="299339"/>
                  </a:lnTo>
                  <a:lnTo>
                    <a:pt x="145415" y="263525"/>
                  </a:lnTo>
                  <a:lnTo>
                    <a:pt x="168275" y="218059"/>
                  </a:lnTo>
                  <a:lnTo>
                    <a:pt x="176530" y="165735"/>
                  </a:lnTo>
                  <a:close/>
                </a:path>
              </a:pathLst>
            </a:custGeom>
            <a:solidFill>
              <a:srgbClr val="F48736">
                <a:alpha val="79608"/>
              </a:srgbClr>
            </a:solidFill>
          </p:spPr>
        </p:sp>
      </p:grpSp>
      <p:grpSp>
        <p:nvGrpSpPr>
          <p:cNvPr name="Group 42" id="42"/>
          <p:cNvGrpSpPr/>
          <p:nvPr/>
        </p:nvGrpSpPr>
        <p:grpSpPr>
          <a:xfrm rot="0">
            <a:off x="0" y="9165455"/>
            <a:ext cx="132836" cy="248922"/>
            <a:chOff x="0" y="0"/>
            <a:chExt cx="177114" cy="331897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176530" cy="331216"/>
            </a:xfrm>
            <a:custGeom>
              <a:avLst/>
              <a:gdLst/>
              <a:ahLst/>
              <a:cxnLst/>
              <a:rect r="r" b="b" t="t" l="l"/>
              <a:pathLst>
                <a:path h="331216" w="176530">
                  <a:moveTo>
                    <a:pt x="176530" y="165608"/>
                  </a:moveTo>
                  <a:lnTo>
                    <a:pt x="168275" y="113284"/>
                  </a:lnTo>
                  <a:lnTo>
                    <a:pt x="145415" y="67818"/>
                  </a:lnTo>
                  <a:lnTo>
                    <a:pt x="110617" y="32004"/>
                  </a:lnTo>
                  <a:lnTo>
                    <a:pt x="66421" y="8382"/>
                  </a:lnTo>
                  <a:lnTo>
                    <a:pt x="15494" y="0"/>
                  </a:lnTo>
                  <a:lnTo>
                    <a:pt x="0" y="2540"/>
                  </a:lnTo>
                  <a:lnTo>
                    <a:pt x="0" y="328676"/>
                  </a:lnTo>
                  <a:lnTo>
                    <a:pt x="15494" y="331216"/>
                  </a:lnTo>
                  <a:lnTo>
                    <a:pt x="66421" y="322834"/>
                  </a:lnTo>
                  <a:lnTo>
                    <a:pt x="110617" y="299339"/>
                  </a:lnTo>
                  <a:lnTo>
                    <a:pt x="145415" y="263525"/>
                  </a:lnTo>
                  <a:lnTo>
                    <a:pt x="168275" y="218059"/>
                  </a:lnTo>
                  <a:lnTo>
                    <a:pt x="176530" y="165735"/>
                  </a:lnTo>
                  <a:close/>
                </a:path>
              </a:pathLst>
            </a:custGeom>
            <a:solidFill>
              <a:srgbClr val="F48736">
                <a:alpha val="79608"/>
              </a:srgbClr>
            </a:solidFill>
          </p:spPr>
        </p:sp>
      </p:grpSp>
      <p:grpSp>
        <p:nvGrpSpPr>
          <p:cNvPr name="Group 44" id="44"/>
          <p:cNvGrpSpPr/>
          <p:nvPr/>
        </p:nvGrpSpPr>
        <p:grpSpPr>
          <a:xfrm rot="0">
            <a:off x="0" y="8700681"/>
            <a:ext cx="132836" cy="248922"/>
            <a:chOff x="0" y="0"/>
            <a:chExt cx="177114" cy="331897"/>
          </a:xfrm>
        </p:grpSpPr>
        <p:sp>
          <p:nvSpPr>
            <p:cNvPr name="Freeform 45" id="45"/>
            <p:cNvSpPr/>
            <p:nvPr/>
          </p:nvSpPr>
          <p:spPr>
            <a:xfrm flipH="false" flipV="false" rot="0">
              <a:off x="0" y="0"/>
              <a:ext cx="176530" cy="331216"/>
            </a:xfrm>
            <a:custGeom>
              <a:avLst/>
              <a:gdLst/>
              <a:ahLst/>
              <a:cxnLst/>
              <a:rect r="r" b="b" t="t" l="l"/>
              <a:pathLst>
                <a:path h="331216" w="176530">
                  <a:moveTo>
                    <a:pt x="176530" y="165608"/>
                  </a:moveTo>
                  <a:lnTo>
                    <a:pt x="168275" y="113284"/>
                  </a:lnTo>
                  <a:lnTo>
                    <a:pt x="145415" y="67818"/>
                  </a:lnTo>
                  <a:lnTo>
                    <a:pt x="110617" y="32004"/>
                  </a:lnTo>
                  <a:lnTo>
                    <a:pt x="66421" y="8509"/>
                  </a:lnTo>
                  <a:lnTo>
                    <a:pt x="15494" y="0"/>
                  </a:lnTo>
                  <a:lnTo>
                    <a:pt x="0" y="2540"/>
                  </a:lnTo>
                  <a:lnTo>
                    <a:pt x="0" y="328676"/>
                  </a:lnTo>
                  <a:lnTo>
                    <a:pt x="15494" y="331216"/>
                  </a:lnTo>
                  <a:lnTo>
                    <a:pt x="66421" y="322834"/>
                  </a:lnTo>
                  <a:lnTo>
                    <a:pt x="110617" y="299339"/>
                  </a:lnTo>
                  <a:lnTo>
                    <a:pt x="145415" y="263525"/>
                  </a:lnTo>
                  <a:lnTo>
                    <a:pt x="168275" y="218059"/>
                  </a:lnTo>
                  <a:lnTo>
                    <a:pt x="176530" y="165735"/>
                  </a:lnTo>
                  <a:close/>
                </a:path>
              </a:pathLst>
            </a:custGeom>
            <a:solidFill>
              <a:srgbClr val="F48736">
                <a:alpha val="79608"/>
              </a:srgbClr>
            </a:solidFill>
          </p:spPr>
        </p:sp>
      </p:grpSp>
      <p:grpSp>
        <p:nvGrpSpPr>
          <p:cNvPr name="Group 46" id="46"/>
          <p:cNvGrpSpPr/>
          <p:nvPr/>
        </p:nvGrpSpPr>
        <p:grpSpPr>
          <a:xfrm rot="0">
            <a:off x="0" y="8235930"/>
            <a:ext cx="132836" cy="248922"/>
            <a:chOff x="0" y="0"/>
            <a:chExt cx="177114" cy="331897"/>
          </a:xfrm>
        </p:grpSpPr>
        <p:sp>
          <p:nvSpPr>
            <p:cNvPr name="Freeform 47" id="47"/>
            <p:cNvSpPr/>
            <p:nvPr/>
          </p:nvSpPr>
          <p:spPr>
            <a:xfrm flipH="false" flipV="false" rot="0">
              <a:off x="0" y="0"/>
              <a:ext cx="176530" cy="331216"/>
            </a:xfrm>
            <a:custGeom>
              <a:avLst/>
              <a:gdLst/>
              <a:ahLst/>
              <a:cxnLst/>
              <a:rect r="r" b="b" t="t" l="l"/>
              <a:pathLst>
                <a:path h="331216" w="176530">
                  <a:moveTo>
                    <a:pt x="176530" y="165608"/>
                  </a:moveTo>
                  <a:lnTo>
                    <a:pt x="168275" y="113284"/>
                  </a:lnTo>
                  <a:lnTo>
                    <a:pt x="145415" y="67818"/>
                  </a:lnTo>
                  <a:lnTo>
                    <a:pt x="110617" y="32004"/>
                  </a:lnTo>
                  <a:lnTo>
                    <a:pt x="66421" y="8509"/>
                  </a:lnTo>
                  <a:lnTo>
                    <a:pt x="15494" y="0"/>
                  </a:lnTo>
                  <a:lnTo>
                    <a:pt x="0" y="2540"/>
                  </a:lnTo>
                  <a:lnTo>
                    <a:pt x="0" y="328676"/>
                  </a:lnTo>
                  <a:lnTo>
                    <a:pt x="15494" y="331216"/>
                  </a:lnTo>
                  <a:lnTo>
                    <a:pt x="66421" y="322707"/>
                  </a:lnTo>
                  <a:lnTo>
                    <a:pt x="110617" y="299212"/>
                  </a:lnTo>
                  <a:lnTo>
                    <a:pt x="145415" y="263398"/>
                  </a:lnTo>
                  <a:lnTo>
                    <a:pt x="168275" y="217932"/>
                  </a:lnTo>
                  <a:lnTo>
                    <a:pt x="176530" y="165608"/>
                  </a:lnTo>
                  <a:close/>
                </a:path>
              </a:pathLst>
            </a:custGeom>
            <a:solidFill>
              <a:srgbClr val="F48736">
                <a:alpha val="79608"/>
              </a:srgbClr>
            </a:solidFill>
          </p:spPr>
        </p:sp>
      </p:grpSp>
      <p:grpSp>
        <p:nvGrpSpPr>
          <p:cNvPr name="Group 48" id="48"/>
          <p:cNvGrpSpPr/>
          <p:nvPr/>
        </p:nvGrpSpPr>
        <p:grpSpPr>
          <a:xfrm rot="0">
            <a:off x="0" y="7771179"/>
            <a:ext cx="132836" cy="248922"/>
            <a:chOff x="0" y="0"/>
            <a:chExt cx="177114" cy="331897"/>
          </a:xfrm>
        </p:grpSpPr>
        <p:sp>
          <p:nvSpPr>
            <p:cNvPr name="Freeform 49" id="49"/>
            <p:cNvSpPr/>
            <p:nvPr/>
          </p:nvSpPr>
          <p:spPr>
            <a:xfrm flipH="false" flipV="false" rot="0">
              <a:off x="0" y="0"/>
              <a:ext cx="176530" cy="331216"/>
            </a:xfrm>
            <a:custGeom>
              <a:avLst/>
              <a:gdLst/>
              <a:ahLst/>
              <a:cxnLst/>
              <a:rect r="r" b="b" t="t" l="l"/>
              <a:pathLst>
                <a:path h="331216" w="176530">
                  <a:moveTo>
                    <a:pt x="176530" y="165608"/>
                  </a:moveTo>
                  <a:lnTo>
                    <a:pt x="168275" y="113284"/>
                  </a:lnTo>
                  <a:lnTo>
                    <a:pt x="145415" y="67818"/>
                  </a:lnTo>
                  <a:lnTo>
                    <a:pt x="110617" y="32004"/>
                  </a:lnTo>
                  <a:lnTo>
                    <a:pt x="66421" y="8382"/>
                  </a:lnTo>
                  <a:lnTo>
                    <a:pt x="15494" y="0"/>
                  </a:lnTo>
                  <a:lnTo>
                    <a:pt x="0" y="2540"/>
                  </a:lnTo>
                  <a:lnTo>
                    <a:pt x="0" y="328676"/>
                  </a:lnTo>
                  <a:lnTo>
                    <a:pt x="15494" y="331216"/>
                  </a:lnTo>
                  <a:lnTo>
                    <a:pt x="66421" y="322834"/>
                  </a:lnTo>
                  <a:lnTo>
                    <a:pt x="110617" y="299339"/>
                  </a:lnTo>
                  <a:lnTo>
                    <a:pt x="145415" y="263525"/>
                  </a:lnTo>
                  <a:lnTo>
                    <a:pt x="168275" y="218059"/>
                  </a:lnTo>
                  <a:lnTo>
                    <a:pt x="176530" y="165735"/>
                  </a:lnTo>
                  <a:close/>
                </a:path>
              </a:pathLst>
            </a:custGeom>
            <a:solidFill>
              <a:srgbClr val="F48736">
                <a:alpha val="79608"/>
              </a:srgbClr>
            </a:solidFill>
          </p:spPr>
        </p:sp>
      </p:grpSp>
      <p:grpSp>
        <p:nvGrpSpPr>
          <p:cNvPr name="Group 50" id="50"/>
          <p:cNvGrpSpPr/>
          <p:nvPr/>
        </p:nvGrpSpPr>
        <p:grpSpPr>
          <a:xfrm rot="0">
            <a:off x="277118" y="9630206"/>
            <a:ext cx="241992" cy="248922"/>
            <a:chOff x="0" y="0"/>
            <a:chExt cx="322656" cy="331897"/>
          </a:xfrm>
        </p:grpSpPr>
        <p:sp>
          <p:nvSpPr>
            <p:cNvPr name="Freeform 51" id="51"/>
            <p:cNvSpPr/>
            <p:nvPr/>
          </p:nvSpPr>
          <p:spPr>
            <a:xfrm flipH="false" flipV="false" rot="0">
              <a:off x="0" y="0"/>
              <a:ext cx="322072" cy="331089"/>
            </a:xfrm>
            <a:custGeom>
              <a:avLst/>
              <a:gdLst/>
              <a:ahLst/>
              <a:cxnLst/>
              <a:rect r="r" b="b" t="t" l="l"/>
              <a:pathLst>
                <a:path h="331089" w="322072">
                  <a:moveTo>
                    <a:pt x="321945" y="165608"/>
                  </a:moveTo>
                  <a:lnTo>
                    <a:pt x="313690" y="113284"/>
                  </a:lnTo>
                  <a:lnTo>
                    <a:pt x="290830" y="67818"/>
                  </a:lnTo>
                  <a:lnTo>
                    <a:pt x="256032" y="32004"/>
                  </a:lnTo>
                  <a:lnTo>
                    <a:pt x="211836" y="8382"/>
                  </a:lnTo>
                  <a:lnTo>
                    <a:pt x="160909" y="0"/>
                  </a:lnTo>
                  <a:lnTo>
                    <a:pt x="110109" y="8382"/>
                  </a:lnTo>
                  <a:lnTo>
                    <a:pt x="65913" y="32004"/>
                  </a:lnTo>
                  <a:lnTo>
                    <a:pt x="30988" y="67818"/>
                  </a:lnTo>
                  <a:lnTo>
                    <a:pt x="8255" y="113284"/>
                  </a:lnTo>
                  <a:lnTo>
                    <a:pt x="0" y="165608"/>
                  </a:lnTo>
                  <a:lnTo>
                    <a:pt x="8255" y="217932"/>
                  </a:lnTo>
                  <a:lnTo>
                    <a:pt x="31115" y="263398"/>
                  </a:lnTo>
                  <a:lnTo>
                    <a:pt x="65913" y="299212"/>
                  </a:lnTo>
                  <a:lnTo>
                    <a:pt x="110109" y="322707"/>
                  </a:lnTo>
                  <a:lnTo>
                    <a:pt x="161036" y="331089"/>
                  </a:lnTo>
                  <a:lnTo>
                    <a:pt x="211963" y="322707"/>
                  </a:lnTo>
                  <a:lnTo>
                    <a:pt x="256159" y="299212"/>
                  </a:lnTo>
                  <a:lnTo>
                    <a:pt x="290957" y="263398"/>
                  </a:lnTo>
                  <a:lnTo>
                    <a:pt x="313817" y="217932"/>
                  </a:lnTo>
                  <a:lnTo>
                    <a:pt x="322072" y="165608"/>
                  </a:lnTo>
                  <a:close/>
                </a:path>
              </a:pathLst>
            </a:custGeom>
            <a:solidFill>
              <a:srgbClr val="F48736">
                <a:alpha val="79608"/>
              </a:srgbClr>
            </a:solidFill>
          </p:spPr>
        </p:sp>
      </p:grpSp>
      <p:grpSp>
        <p:nvGrpSpPr>
          <p:cNvPr name="Group 52" id="52"/>
          <p:cNvGrpSpPr/>
          <p:nvPr/>
        </p:nvGrpSpPr>
        <p:grpSpPr>
          <a:xfrm rot="0">
            <a:off x="277118" y="9165455"/>
            <a:ext cx="241992" cy="248922"/>
            <a:chOff x="0" y="0"/>
            <a:chExt cx="322656" cy="331897"/>
          </a:xfrm>
        </p:grpSpPr>
        <p:sp>
          <p:nvSpPr>
            <p:cNvPr name="Freeform 53" id="53"/>
            <p:cNvSpPr/>
            <p:nvPr/>
          </p:nvSpPr>
          <p:spPr>
            <a:xfrm flipH="false" flipV="false" rot="0">
              <a:off x="0" y="0"/>
              <a:ext cx="322072" cy="331089"/>
            </a:xfrm>
            <a:custGeom>
              <a:avLst/>
              <a:gdLst/>
              <a:ahLst/>
              <a:cxnLst/>
              <a:rect r="r" b="b" t="t" l="l"/>
              <a:pathLst>
                <a:path h="331089" w="322072">
                  <a:moveTo>
                    <a:pt x="321945" y="165608"/>
                  </a:moveTo>
                  <a:lnTo>
                    <a:pt x="313690" y="113284"/>
                  </a:lnTo>
                  <a:lnTo>
                    <a:pt x="290830" y="67818"/>
                  </a:lnTo>
                  <a:lnTo>
                    <a:pt x="256032" y="32004"/>
                  </a:lnTo>
                  <a:lnTo>
                    <a:pt x="211836" y="8382"/>
                  </a:lnTo>
                  <a:lnTo>
                    <a:pt x="160909" y="0"/>
                  </a:lnTo>
                  <a:lnTo>
                    <a:pt x="110109" y="8382"/>
                  </a:lnTo>
                  <a:lnTo>
                    <a:pt x="65913" y="32004"/>
                  </a:lnTo>
                  <a:lnTo>
                    <a:pt x="30988" y="67818"/>
                  </a:lnTo>
                  <a:lnTo>
                    <a:pt x="8255" y="113284"/>
                  </a:lnTo>
                  <a:lnTo>
                    <a:pt x="0" y="165608"/>
                  </a:lnTo>
                  <a:lnTo>
                    <a:pt x="8255" y="217932"/>
                  </a:lnTo>
                  <a:lnTo>
                    <a:pt x="31115" y="263398"/>
                  </a:lnTo>
                  <a:lnTo>
                    <a:pt x="65913" y="299212"/>
                  </a:lnTo>
                  <a:lnTo>
                    <a:pt x="110109" y="322707"/>
                  </a:lnTo>
                  <a:lnTo>
                    <a:pt x="161036" y="331089"/>
                  </a:lnTo>
                  <a:lnTo>
                    <a:pt x="211963" y="322707"/>
                  </a:lnTo>
                  <a:lnTo>
                    <a:pt x="256159" y="299212"/>
                  </a:lnTo>
                  <a:lnTo>
                    <a:pt x="290957" y="263398"/>
                  </a:lnTo>
                  <a:lnTo>
                    <a:pt x="313817" y="217932"/>
                  </a:lnTo>
                  <a:lnTo>
                    <a:pt x="322072" y="165608"/>
                  </a:lnTo>
                  <a:close/>
                </a:path>
              </a:pathLst>
            </a:custGeom>
            <a:solidFill>
              <a:srgbClr val="F48736">
                <a:alpha val="79608"/>
              </a:srgbClr>
            </a:solidFill>
          </p:spPr>
        </p:sp>
      </p:grpSp>
      <p:grpSp>
        <p:nvGrpSpPr>
          <p:cNvPr name="Group 54" id="54"/>
          <p:cNvGrpSpPr/>
          <p:nvPr/>
        </p:nvGrpSpPr>
        <p:grpSpPr>
          <a:xfrm rot="0">
            <a:off x="277118" y="8700692"/>
            <a:ext cx="241992" cy="248922"/>
            <a:chOff x="0" y="0"/>
            <a:chExt cx="322656" cy="331897"/>
          </a:xfrm>
        </p:grpSpPr>
        <p:sp>
          <p:nvSpPr>
            <p:cNvPr name="Freeform 55" id="55"/>
            <p:cNvSpPr/>
            <p:nvPr/>
          </p:nvSpPr>
          <p:spPr>
            <a:xfrm flipH="false" flipV="false" rot="0">
              <a:off x="0" y="0"/>
              <a:ext cx="322072" cy="331089"/>
            </a:xfrm>
            <a:custGeom>
              <a:avLst/>
              <a:gdLst/>
              <a:ahLst/>
              <a:cxnLst/>
              <a:rect r="r" b="b" t="t" l="l"/>
              <a:pathLst>
                <a:path h="331089" w="322072">
                  <a:moveTo>
                    <a:pt x="321945" y="165608"/>
                  </a:moveTo>
                  <a:lnTo>
                    <a:pt x="313690" y="113284"/>
                  </a:lnTo>
                  <a:lnTo>
                    <a:pt x="290830" y="67818"/>
                  </a:lnTo>
                  <a:lnTo>
                    <a:pt x="256032" y="32004"/>
                  </a:lnTo>
                  <a:lnTo>
                    <a:pt x="211836" y="8382"/>
                  </a:lnTo>
                  <a:lnTo>
                    <a:pt x="160909" y="0"/>
                  </a:lnTo>
                  <a:lnTo>
                    <a:pt x="110109" y="8382"/>
                  </a:lnTo>
                  <a:lnTo>
                    <a:pt x="65913" y="32004"/>
                  </a:lnTo>
                  <a:lnTo>
                    <a:pt x="30988" y="67818"/>
                  </a:lnTo>
                  <a:lnTo>
                    <a:pt x="8255" y="113284"/>
                  </a:lnTo>
                  <a:lnTo>
                    <a:pt x="0" y="165608"/>
                  </a:lnTo>
                  <a:lnTo>
                    <a:pt x="8255" y="217932"/>
                  </a:lnTo>
                  <a:lnTo>
                    <a:pt x="31115" y="263398"/>
                  </a:lnTo>
                  <a:lnTo>
                    <a:pt x="65913" y="299212"/>
                  </a:lnTo>
                  <a:lnTo>
                    <a:pt x="110109" y="322707"/>
                  </a:lnTo>
                  <a:lnTo>
                    <a:pt x="161036" y="331089"/>
                  </a:lnTo>
                  <a:lnTo>
                    <a:pt x="211963" y="322707"/>
                  </a:lnTo>
                  <a:lnTo>
                    <a:pt x="256159" y="299212"/>
                  </a:lnTo>
                  <a:lnTo>
                    <a:pt x="290957" y="263398"/>
                  </a:lnTo>
                  <a:lnTo>
                    <a:pt x="313817" y="217932"/>
                  </a:lnTo>
                  <a:lnTo>
                    <a:pt x="322072" y="165608"/>
                  </a:lnTo>
                  <a:close/>
                </a:path>
              </a:pathLst>
            </a:custGeom>
            <a:solidFill>
              <a:srgbClr val="F48736">
                <a:alpha val="79608"/>
              </a:srgbClr>
            </a:solidFill>
          </p:spPr>
        </p:sp>
      </p:grpSp>
      <p:grpSp>
        <p:nvGrpSpPr>
          <p:cNvPr name="Group 56" id="56"/>
          <p:cNvGrpSpPr/>
          <p:nvPr/>
        </p:nvGrpSpPr>
        <p:grpSpPr>
          <a:xfrm rot="0">
            <a:off x="277118" y="8235930"/>
            <a:ext cx="241992" cy="248922"/>
            <a:chOff x="0" y="0"/>
            <a:chExt cx="322656" cy="331897"/>
          </a:xfrm>
        </p:grpSpPr>
        <p:sp>
          <p:nvSpPr>
            <p:cNvPr name="Freeform 57" id="57"/>
            <p:cNvSpPr/>
            <p:nvPr/>
          </p:nvSpPr>
          <p:spPr>
            <a:xfrm flipH="false" flipV="false" rot="0">
              <a:off x="0" y="0"/>
              <a:ext cx="322072" cy="331216"/>
            </a:xfrm>
            <a:custGeom>
              <a:avLst/>
              <a:gdLst/>
              <a:ahLst/>
              <a:cxnLst/>
              <a:rect r="r" b="b" t="t" l="l"/>
              <a:pathLst>
                <a:path h="331216" w="322072">
                  <a:moveTo>
                    <a:pt x="321945" y="165608"/>
                  </a:moveTo>
                  <a:lnTo>
                    <a:pt x="313690" y="113284"/>
                  </a:lnTo>
                  <a:lnTo>
                    <a:pt x="290830" y="67818"/>
                  </a:lnTo>
                  <a:lnTo>
                    <a:pt x="256032" y="32004"/>
                  </a:lnTo>
                  <a:lnTo>
                    <a:pt x="211836" y="8509"/>
                  </a:lnTo>
                  <a:lnTo>
                    <a:pt x="160909" y="0"/>
                  </a:lnTo>
                  <a:lnTo>
                    <a:pt x="110109" y="8509"/>
                  </a:lnTo>
                  <a:lnTo>
                    <a:pt x="65913" y="32004"/>
                  </a:lnTo>
                  <a:lnTo>
                    <a:pt x="30988" y="67818"/>
                  </a:lnTo>
                  <a:lnTo>
                    <a:pt x="8255" y="113284"/>
                  </a:lnTo>
                  <a:lnTo>
                    <a:pt x="0" y="165608"/>
                  </a:lnTo>
                  <a:lnTo>
                    <a:pt x="8255" y="217932"/>
                  </a:lnTo>
                  <a:lnTo>
                    <a:pt x="31115" y="263398"/>
                  </a:lnTo>
                  <a:lnTo>
                    <a:pt x="65913" y="299212"/>
                  </a:lnTo>
                  <a:lnTo>
                    <a:pt x="110109" y="322707"/>
                  </a:lnTo>
                  <a:lnTo>
                    <a:pt x="161036" y="331216"/>
                  </a:lnTo>
                  <a:lnTo>
                    <a:pt x="211963" y="322707"/>
                  </a:lnTo>
                  <a:lnTo>
                    <a:pt x="256159" y="299212"/>
                  </a:lnTo>
                  <a:lnTo>
                    <a:pt x="290957" y="263398"/>
                  </a:lnTo>
                  <a:lnTo>
                    <a:pt x="313817" y="217932"/>
                  </a:lnTo>
                  <a:lnTo>
                    <a:pt x="322072" y="165608"/>
                  </a:lnTo>
                  <a:close/>
                </a:path>
              </a:pathLst>
            </a:custGeom>
            <a:solidFill>
              <a:srgbClr val="F48736">
                <a:alpha val="79608"/>
              </a:srgbClr>
            </a:solidFill>
          </p:spPr>
        </p:sp>
      </p:grpSp>
      <p:grpSp>
        <p:nvGrpSpPr>
          <p:cNvPr name="Group 58" id="58"/>
          <p:cNvGrpSpPr/>
          <p:nvPr/>
        </p:nvGrpSpPr>
        <p:grpSpPr>
          <a:xfrm rot="0">
            <a:off x="277118" y="7771179"/>
            <a:ext cx="241992" cy="248922"/>
            <a:chOff x="0" y="0"/>
            <a:chExt cx="322656" cy="331897"/>
          </a:xfrm>
        </p:grpSpPr>
        <p:sp>
          <p:nvSpPr>
            <p:cNvPr name="Freeform 59" id="59"/>
            <p:cNvSpPr/>
            <p:nvPr/>
          </p:nvSpPr>
          <p:spPr>
            <a:xfrm flipH="false" flipV="false" rot="0">
              <a:off x="0" y="0"/>
              <a:ext cx="322072" cy="331089"/>
            </a:xfrm>
            <a:custGeom>
              <a:avLst/>
              <a:gdLst/>
              <a:ahLst/>
              <a:cxnLst/>
              <a:rect r="r" b="b" t="t" l="l"/>
              <a:pathLst>
                <a:path h="331089" w="322072">
                  <a:moveTo>
                    <a:pt x="321945" y="165608"/>
                  </a:moveTo>
                  <a:lnTo>
                    <a:pt x="313690" y="113284"/>
                  </a:lnTo>
                  <a:lnTo>
                    <a:pt x="290830" y="67818"/>
                  </a:lnTo>
                  <a:lnTo>
                    <a:pt x="256032" y="32004"/>
                  </a:lnTo>
                  <a:lnTo>
                    <a:pt x="211836" y="8382"/>
                  </a:lnTo>
                  <a:lnTo>
                    <a:pt x="160909" y="0"/>
                  </a:lnTo>
                  <a:lnTo>
                    <a:pt x="110109" y="8382"/>
                  </a:lnTo>
                  <a:lnTo>
                    <a:pt x="65913" y="32004"/>
                  </a:lnTo>
                  <a:lnTo>
                    <a:pt x="30988" y="67818"/>
                  </a:lnTo>
                  <a:lnTo>
                    <a:pt x="8255" y="113284"/>
                  </a:lnTo>
                  <a:lnTo>
                    <a:pt x="0" y="165608"/>
                  </a:lnTo>
                  <a:lnTo>
                    <a:pt x="8255" y="217932"/>
                  </a:lnTo>
                  <a:lnTo>
                    <a:pt x="31115" y="263398"/>
                  </a:lnTo>
                  <a:lnTo>
                    <a:pt x="65913" y="299212"/>
                  </a:lnTo>
                  <a:lnTo>
                    <a:pt x="110109" y="322707"/>
                  </a:lnTo>
                  <a:lnTo>
                    <a:pt x="161036" y="331089"/>
                  </a:lnTo>
                  <a:lnTo>
                    <a:pt x="211963" y="322707"/>
                  </a:lnTo>
                  <a:lnTo>
                    <a:pt x="256159" y="299212"/>
                  </a:lnTo>
                  <a:lnTo>
                    <a:pt x="290957" y="263398"/>
                  </a:lnTo>
                  <a:lnTo>
                    <a:pt x="313817" y="217932"/>
                  </a:lnTo>
                  <a:lnTo>
                    <a:pt x="322072" y="165608"/>
                  </a:lnTo>
                  <a:close/>
                </a:path>
              </a:pathLst>
            </a:custGeom>
            <a:solidFill>
              <a:srgbClr val="F48736">
                <a:alpha val="79608"/>
              </a:srgbClr>
            </a:solidFill>
          </p:spPr>
        </p:sp>
      </p:grpSp>
      <p:grpSp>
        <p:nvGrpSpPr>
          <p:cNvPr name="Group 60" id="60"/>
          <p:cNvGrpSpPr/>
          <p:nvPr/>
        </p:nvGrpSpPr>
        <p:grpSpPr>
          <a:xfrm rot="0">
            <a:off x="663289" y="9630206"/>
            <a:ext cx="241992" cy="248922"/>
            <a:chOff x="0" y="0"/>
            <a:chExt cx="322656" cy="331897"/>
          </a:xfrm>
        </p:grpSpPr>
        <p:sp>
          <p:nvSpPr>
            <p:cNvPr name="Freeform 61" id="61"/>
            <p:cNvSpPr/>
            <p:nvPr/>
          </p:nvSpPr>
          <p:spPr>
            <a:xfrm flipH="false" flipV="false" rot="0">
              <a:off x="0" y="0"/>
              <a:ext cx="322072" cy="331089"/>
            </a:xfrm>
            <a:custGeom>
              <a:avLst/>
              <a:gdLst/>
              <a:ahLst/>
              <a:cxnLst/>
              <a:rect r="r" b="b" t="t" l="l"/>
              <a:pathLst>
                <a:path h="331089" w="322072">
                  <a:moveTo>
                    <a:pt x="321945" y="165608"/>
                  </a:moveTo>
                  <a:lnTo>
                    <a:pt x="313690" y="113284"/>
                  </a:lnTo>
                  <a:lnTo>
                    <a:pt x="290830" y="67818"/>
                  </a:lnTo>
                  <a:lnTo>
                    <a:pt x="256032" y="32004"/>
                  </a:lnTo>
                  <a:lnTo>
                    <a:pt x="211836" y="8382"/>
                  </a:lnTo>
                  <a:lnTo>
                    <a:pt x="160909" y="0"/>
                  </a:lnTo>
                  <a:lnTo>
                    <a:pt x="110109" y="8382"/>
                  </a:lnTo>
                  <a:lnTo>
                    <a:pt x="65913" y="32004"/>
                  </a:lnTo>
                  <a:lnTo>
                    <a:pt x="30988" y="67818"/>
                  </a:lnTo>
                  <a:lnTo>
                    <a:pt x="8255" y="113284"/>
                  </a:lnTo>
                  <a:lnTo>
                    <a:pt x="0" y="165608"/>
                  </a:lnTo>
                  <a:lnTo>
                    <a:pt x="8255" y="217932"/>
                  </a:lnTo>
                  <a:lnTo>
                    <a:pt x="31115" y="263398"/>
                  </a:lnTo>
                  <a:lnTo>
                    <a:pt x="65913" y="299212"/>
                  </a:lnTo>
                  <a:lnTo>
                    <a:pt x="110109" y="322707"/>
                  </a:lnTo>
                  <a:lnTo>
                    <a:pt x="161036" y="331089"/>
                  </a:lnTo>
                  <a:lnTo>
                    <a:pt x="211963" y="322707"/>
                  </a:lnTo>
                  <a:lnTo>
                    <a:pt x="256159" y="299212"/>
                  </a:lnTo>
                  <a:lnTo>
                    <a:pt x="290957" y="263398"/>
                  </a:lnTo>
                  <a:lnTo>
                    <a:pt x="313817" y="217932"/>
                  </a:lnTo>
                  <a:lnTo>
                    <a:pt x="322072" y="165608"/>
                  </a:lnTo>
                  <a:close/>
                </a:path>
              </a:pathLst>
            </a:custGeom>
            <a:solidFill>
              <a:srgbClr val="F48736">
                <a:alpha val="79608"/>
              </a:srgbClr>
            </a:solidFill>
          </p:spPr>
        </p:sp>
      </p:grpSp>
      <p:grpSp>
        <p:nvGrpSpPr>
          <p:cNvPr name="Group 62" id="62"/>
          <p:cNvGrpSpPr/>
          <p:nvPr/>
        </p:nvGrpSpPr>
        <p:grpSpPr>
          <a:xfrm rot="0">
            <a:off x="663289" y="9165455"/>
            <a:ext cx="241992" cy="248922"/>
            <a:chOff x="0" y="0"/>
            <a:chExt cx="322656" cy="331897"/>
          </a:xfrm>
        </p:grpSpPr>
        <p:sp>
          <p:nvSpPr>
            <p:cNvPr name="Freeform 63" id="63"/>
            <p:cNvSpPr/>
            <p:nvPr/>
          </p:nvSpPr>
          <p:spPr>
            <a:xfrm flipH="false" flipV="false" rot="0">
              <a:off x="0" y="0"/>
              <a:ext cx="322072" cy="331089"/>
            </a:xfrm>
            <a:custGeom>
              <a:avLst/>
              <a:gdLst/>
              <a:ahLst/>
              <a:cxnLst/>
              <a:rect r="r" b="b" t="t" l="l"/>
              <a:pathLst>
                <a:path h="331089" w="322072">
                  <a:moveTo>
                    <a:pt x="321945" y="165608"/>
                  </a:moveTo>
                  <a:lnTo>
                    <a:pt x="313690" y="113284"/>
                  </a:lnTo>
                  <a:lnTo>
                    <a:pt x="290830" y="67818"/>
                  </a:lnTo>
                  <a:lnTo>
                    <a:pt x="256032" y="32004"/>
                  </a:lnTo>
                  <a:lnTo>
                    <a:pt x="211836" y="8382"/>
                  </a:lnTo>
                  <a:lnTo>
                    <a:pt x="160909" y="0"/>
                  </a:lnTo>
                  <a:lnTo>
                    <a:pt x="110109" y="8382"/>
                  </a:lnTo>
                  <a:lnTo>
                    <a:pt x="65913" y="32004"/>
                  </a:lnTo>
                  <a:lnTo>
                    <a:pt x="30988" y="67818"/>
                  </a:lnTo>
                  <a:lnTo>
                    <a:pt x="8255" y="113284"/>
                  </a:lnTo>
                  <a:lnTo>
                    <a:pt x="0" y="165608"/>
                  </a:lnTo>
                  <a:lnTo>
                    <a:pt x="8255" y="217932"/>
                  </a:lnTo>
                  <a:lnTo>
                    <a:pt x="31115" y="263398"/>
                  </a:lnTo>
                  <a:lnTo>
                    <a:pt x="65913" y="299212"/>
                  </a:lnTo>
                  <a:lnTo>
                    <a:pt x="110109" y="322707"/>
                  </a:lnTo>
                  <a:lnTo>
                    <a:pt x="161036" y="331089"/>
                  </a:lnTo>
                  <a:lnTo>
                    <a:pt x="211963" y="322707"/>
                  </a:lnTo>
                  <a:lnTo>
                    <a:pt x="256159" y="299212"/>
                  </a:lnTo>
                  <a:lnTo>
                    <a:pt x="290957" y="263398"/>
                  </a:lnTo>
                  <a:lnTo>
                    <a:pt x="313817" y="217932"/>
                  </a:lnTo>
                  <a:lnTo>
                    <a:pt x="322072" y="165608"/>
                  </a:lnTo>
                  <a:close/>
                </a:path>
              </a:pathLst>
            </a:custGeom>
            <a:solidFill>
              <a:srgbClr val="F48736">
                <a:alpha val="79608"/>
              </a:srgbClr>
            </a:solidFill>
          </p:spPr>
        </p:sp>
      </p:grpSp>
      <p:grpSp>
        <p:nvGrpSpPr>
          <p:cNvPr name="Group 64" id="64"/>
          <p:cNvGrpSpPr/>
          <p:nvPr/>
        </p:nvGrpSpPr>
        <p:grpSpPr>
          <a:xfrm rot="0">
            <a:off x="663289" y="8700692"/>
            <a:ext cx="241992" cy="248922"/>
            <a:chOff x="0" y="0"/>
            <a:chExt cx="322656" cy="331897"/>
          </a:xfrm>
        </p:grpSpPr>
        <p:sp>
          <p:nvSpPr>
            <p:cNvPr name="Freeform 65" id="65"/>
            <p:cNvSpPr/>
            <p:nvPr/>
          </p:nvSpPr>
          <p:spPr>
            <a:xfrm flipH="false" flipV="false" rot="0">
              <a:off x="0" y="0"/>
              <a:ext cx="322072" cy="331089"/>
            </a:xfrm>
            <a:custGeom>
              <a:avLst/>
              <a:gdLst/>
              <a:ahLst/>
              <a:cxnLst/>
              <a:rect r="r" b="b" t="t" l="l"/>
              <a:pathLst>
                <a:path h="331089" w="322072">
                  <a:moveTo>
                    <a:pt x="321945" y="165608"/>
                  </a:moveTo>
                  <a:lnTo>
                    <a:pt x="313690" y="113284"/>
                  </a:lnTo>
                  <a:lnTo>
                    <a:pt x="290830" y="67818"/>
                  </a:lnTo>
                  <a:lnTo>
                    <a:pt x="256032" y="32004"/>
                  </a:lnTo>
                  <a:lnTo>
                    <a:pt x="211836" y="8382"/>
                  </a:lnTo>
                  <a:lnTo>
                    <a:pt x="160909" y="0"/>
                  </a:lnTo>
                  <a:lnTo>
                    <a:pt x="110109" y="8382"/>
                  </a:lnTo>
                  <a:lnTo>
                    <a:pt x="65913" y="32004"/>
                  </a:lnTo>
                  <a:lnTo>
                    <a:pt x="30988" y="67818"/>
                  </a:lnTo>
                  <a:lnTo>
                    <a:pt x="8255" y="113284"/>
                  </a:lnTo>
                  <a:lnTo>
                    <a:pt x="0" y="165608"/>
                  </a:lnTo>
                  <a:lnTo>
                    <a:pt x="8255" y="217932"/>
                  </a:lnTo>
                  <a:lnTo>
                    <a:pt x="31115" y="263398"/>
                  </a:lnTo>
                  <a:lnTo>
                    <a:pt x="65913" y="299212"/>
                  </a:lnTo>
                  <a:lnTo>
                    <a:pt x="110109" y="322707"/>
                  </a:lnTo>
                  <a:lnTo>
                    <a:pt x="161036" y="331089"/>
                  </a:lnTo>
                  <a:lnTo>
                    <a:pt x="211963" y="322707"/>
                  </a:lnTo>
                  <a:lnTo>
                    <a:pt x="256159" y="299212"/>
                  </a:lnTo>
                  <a:lnTo>
                    <a:pt x="290957" y="263398"/>
                  </a:lnTo>
                  <a:lnTo>
                    <a:pt x="313817" y="217932"/>
                  </a:lnTo>
                  <a:lnTo>
                    <a:pt x="322072" y="165608"/>
                  </a:lnTo>
                  <a:close/>
                </a:path>
              </a:pathLst>
            </a:custGeom>
            <a:solidFill>
              <a:srgbClr val="F48736">
                <a:alpha val="79608"/>
              </a:srgbClr>
            </a:solidFill>
          </p:spPr>
        </p:sp>
      </p:grpSp>
      <p:grpSp>
        <p:nvGrpSpPr>
          <p:cNvPr name="Group 66" id="66"/>
          <p:cNvGrpSpPr/>
          <p:nvPr/>
        </p:nvGrpSpPr>
        <p:grpSpPr>
          <a:xfrm rot="0">
            <a:off x="663289" y="8235930"/>
            <a:ext cx="241992" cy="248922"/>
            <a:chOff x="0" y="0"/>
            <a:chExt cx="322656" cy="331897"/>
          </a:xfrm>
        </p:grpSpPr>
        <p:sp>
          <p:nvSpPr>
            <p:cNvPr name="Freeform 67" id="67"/>
            <p:cNvSpPr/>
            <p:nvPr/>
          </p:nvSpPr>
          <p:spPr>
            <a:xfrm flipH="false" flipV="false" rot="0">
              <a:off x="0" y="0"/>
              <a:ext cx="322072" cy="331216"/>
            </a:xfrm>
            <a:custGeom>
              <a:avLst/>
              <a:gdLst/>
              <a:ahLst/>
              <a:cxnLst/>
              <a:rect r="r" b="b" t="t" l="l"/>
              <a:pathLst>
                <a:path h="331216" w="322072">
                  <a:moveTo>
                    <a:pt x="321945" y="165608"/>
                  </a:moveTo>
                  <a:lnTo>
                    <a:pt x="313690" y="113284"/>
                  </a:lnTo>
                  <a:lnTo>
                    <a:pt x="290830" y="67818"/>
                  </a:lnTo>
                  <a:lnTo>
                    <a:pt x="256032" y="32004"/>
                  </a:lnTo>
                  <a:lnTo>
                    <a:pt x="211836" y="8509"/>
                  </a:lnTo>
                  <a:lnTo>
                    <a:pt x="160909" y="0"/>
                  </a:lnTo>
                  <a:lnTo>
                    <a:pt x="110109" y="8509"/>
                  </a:lnTo>
                  <a:lnTo>
                    <a:pt x="65913" y="32004"/>
                  </a:lnTo>
                  <a:lnTo>
                    <a:pt x="30988" y="67818"/>
                  </a:lnTo>
                  <a:lnTo>
                    <a:pt x="8255" y="113284"/>
                  </a:lnTo>
                  <a:lnTo>
                    <a:pt x="0" y="165608"/>
                  </a:lnTo>
                  <a:lnTo>
                    <a:pt x="8255" y="217932"/>
                  </a:lnTo>
                  <a:lnTo>
                    <a:pt x="31115" y="263398"/>
                  </a:lnTo>
                  <a:lnTo>
                    <a:pt x="65913" y="299212"/>
                  </a:lnTo>
                  <a:lnTo>
                    <a:pt x="110109" y="322707"/>
                  </a:lnTo>
                  <a:lnTo>
                    <a:pt x="161036" y="331216"/>
                  </a:lnTo>
                  <a:lnTo>
                    <a:pt x="211963" y="322707"/>
                  </a:lnTo>
                  <a:lnTo>
                    <a:pt x="256159" y="299212"/>
                  </a:lnTo>
                  <a:lnTo>
                    <a:pt x="290957" y="263398"/>
                  </a:lnTo>
                  <a:lnTo>
                    <a:pt x="313817" y="217932"/>
                  </a:lnTo>
                  <a:lnTo>
                    <a:pt x="322072" y="165608"/>
                  </a:lnTo>
                  <a:close/>
                </a:path>
              </a:pathLst>
            </a:custGeom>
            <a:solidFill>
              <a:srgbClr val="F48736">
                <a:alpha val="79608"/>
              </a:srgbClr>
            </a:solidFill>
          </p:spPr>
        </p:sp>
      </p:grpSp>
      <p:grpSp>
        <p:nvGrpSpPr>
          <p:cNvPr name="Group 68" id="68"/>
          <p:cNvGrpSpPr/>
          <p:nvPr/>
        </p:nvGrpSpPr>
        <p:grpSpPr>
          <a:xfrm rot="0">
            <a:off x="663289" y="7771179"/>
            <a:ext cx="241992" cy="248922"/>
            <a:chOff x="0" y="0"/>
            <a:chExt cx="322656" cy="331897"/>
          </a:xfrm>
        </p:grpSpPr>
        <p:sp>
          <p:nvSpPr>
            <p:cNvPr name="Freeform 69" id="69"/>
            <p:cNvSpPr/>
            <p:nvPr/>
          </p:nvSpPr>
          <p:spPr>
            <a:xfrm flipH="false" flipV="false" rot="0">
              <a:off x="0" y="0"/>
              <a:ext cx="322072" cy="331089"/>
            </a:xfrm>
            <a:custGeom>
              <a:avLst/>
              <a:gdLst/>
              <a:ahLst/>
              <a:cxnLst/>
              <a:rect r="r" b="b" t="t" l="l"/>
              <a:pathLst>
                <a:path h="331089" w="322072">
                  <a:moveTo>
                    <a:pt x="321945" y="165608"/>
                  </a:moveTo>
                  <a:lnTo>
                    <a:pt x="313690" y="113284"/>
                  </a:lnTo>
                  <a:lnTo>
                    <a:pt x="290830" y="67818"/>
                  </a:lnTo>
                  <a:lnTo>
                    <a:pt x="256032" y="32004"/>
                  </a:lnTo>
                  <a:lnTo>
                    <a:pt x="211836" y="8382"/>
                  </a:lnTo>
                  <a:lnTo>
                    <a:pt x="160909" y="0"/>
                  </a:lnTo>
                  <a:lnTo>
                    <a:pt x="110109" y="8382"/>
                  </a:lnTo>
                  <a:lnTo>
                    <a:pt x="65913" y="32004"/>
                  </a:lnTo>
                  <a:lnTo>
                    <a:pt x="30988" y="67818"/>
                  </a:lnTo>
                  <a:lnTo>
                    <a:pt x="8255" y="113284"/>
                  </a:lnTo>
                  <a:lnTo>
                    <a:pt x="0" y="165608"/>
                  </a:lnTo>
                  <a:lnTo>
                    <a:pt x="8255" y="217932"/>
                  </a:lnTo>
                  <a:lnTo>
                    <a:pt x="31115" y="263398"/>
                  </a:lnTo>
                  <a:lnTo>
                    <a:pt x="65913" y="299212"/>
                  </a:lnTo>
                  <a:lnTo>
                    <a:pt x="110109" y="322707"/>
                  </a:lnTo>
                  <a:lnTo>
                    <a:pt x="161036" y="331089"/>
                  </a:lnTo>
                  <a:lnTo>
                    <a:pt x="211963" y="322707"/>
                  </a:lnTo>
                  <a:lnTo>
                    <a:pt x="256159" y="299212"/>
                  </a:lnTo>
                  <a:lnTo>
                    <a:pt x="290957" y="263398"/>
                  </a:lnTo>
                  <a:lnTo>
                    <a:pt x="313817" y="217932"/>
                  </a:lnTo>
                  <a:lnTo>
                    <a:pt x="322072" y="165608"/>
                  </a:lnTo>
                  <a:close/>
                </a:path>
              </a:pathLst>
            </a:custGeom>
            <a:solidFill>
              <a:srgbClr val="F48736">
                <a:alpha val="79608"/>
              </a:srgbClr>
            </a:solidFill>
          </p:spPr>
        </p:sp>
      </p:grpSp>
      <p:sp>
        <p:nvSpPr>
          <p:cNvPr name="Freeform 70" id="70"/>
          <p:cNvSpPr/>
          <p:nvPr/>
        </p:nvSpPr>
        <p:spPr>
          <a:xfrm flipH="false" flipV="false" rot="0">
            <a:off x="638074" y="561886"/>
            <a:ext cx="6037896" cy="1295195"/>
          </a:xfrm>
          <a:custGeom>
            <a:avLst/>
            <a:gdLst/>
            <a:ahLst/>
            <a:cxnLst/>
            <a:rect r="r" b="b" t="t" l="l"/>
            <a:pathLst>
              <a:path h="1295195" w="6037896">
                <a:moveTo>
                  <a:pt x="0" y="0"/>
                </a:moveTo>
                <a:lnTo>
                  <a:pt x="6037896" y="0"/>
                </a:lnTo>
                <a:lnTo>
                  <a:pt x="6037896" y="1295195"/>
                </a:lnTo>
                <a:lnTo>
                  <a:pt x="0" y="129519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8" t="0" r="-18" b="0"/>
            </a:stretch>
          </a:blipFill>
        </p:spPr>
      </p:sp>
      <p:sp>
        <p:nvSpPr>
          <p:cNvPr name="TextBox 71" id="71"/>
          <p:cNvSpPr txBox="true"/>
          <p:nvPr/>
        </p:nvSpPr>
        <p:spPr>
          <a:xfrm rot="0">
            <a:off x="1095392" y="8077111"/>
            <a:ext cx="3458369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801F4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Utkarsh Singh</a:t>
            </a:r>
          </a:p>
          <a:p>
            <a:pPr algn="l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801F4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Preksha Prakash</a:t>
            </a:r>
          </a:p>
        </p:txBody>
      </p:sp>
      <p:sp>
        <p:nvSpPr>
          <p:cNvPr name="TextBox 72" id="72"/>
          <p:cNvSpPr txBox="true"/>
          <p:nvPr/>
        </p:nvSpPr>
        <p:spPr>
          <a:xfrm rot="0">
            <a:off x="1095392" y="9342538"/>
            <a:ext cx="3717391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F4873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IIT Dhanbad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13119" y="597180"/>
            <a:ext cx="4718798" cy="726909"/>
          </a:xfrm>
          <a:custGeom>
            <a:avLst/>
            <a:gdLst/>
            <a:ahLst/>
            <a:cxnLst/>
            <a:rect r="r" b="b" t="t" l="l"/>
            <a:pathLst>
              <a:path h="726909" w="4718798">
                <a:moveTo>
                  <a:pt x="0" y="0"/>
                </a:moveTo>
                <a:lnTo>
                  <a:pt x="4718797" y="0"/>
                </a:lnTo>
                <a:lnTo>
                  <a:pt x="4718797" y="726909"/>
                </a:lnTo>
                <a:lnTo>
                  <a:pt x="0" y="72690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2" r="0" b="-7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834894" y="597180"/>
            <a:ext cx="6505293" cy="914007"/>
          </a:xfrm>
          <a:custGeom>
            <a:avLst/>
            <a:gdLst/>
            <a:ahLst/>
            <a:cxnLst/>
            <a:rect r="r" b="b" t="t" l="l"/>
            <a:pathLst>
              <a:path h="914007" w="6505293">
                <a:moveTo>
                  <a:pt x="0" y="0"/>
                </a:moveTo>
                <a:lnTo>
                  <a:pt x="6505293" y="0"/>
                </a:lnTo>
                <a:lnTo>
                  <a:pt x="6505293" y="914007"/>
                </a:lnTo>
                <a:lnTo>
                  <a:pt x="0" y="9140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8" t="0" r="-8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99978" y="2363464"/>
            <a:ext cx="3282753" cy="280682"/>
          </a:xfrm>
          <a:custGeom>
            <a:avLst/>
            <a:gdLst/>
            <a:ahLst/>
            <a:cxnLst/>
            <a:rect r="r" b="b" t="t" l="l"/>
            <a:pathLst>
              <a:path h="280682" w="3282753">
                <a:moveTo>
                  <a:pt x="0" y="0"/>
                </a:moveTo>
                <a:lnTo>
                  <a:pt x="3282754" y="0"/>
                </a:lnTo>
                <a:lnTo>
                  <a:pt x="3282754" y="280682"/>
                </a:lnTo>
                <a:lnTo>
                  <a:pt x="0" y="28068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46" r="0" b="-146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80211" y="3155885"/>
            <a:ext cx="5263358" cy="5997226"/>
          </a:xfrm>
          <a:custGeom>
            <a:avLst/>
            <a:gdLst/>
            <a:ahLst/>
            <a:cxnLst/>
            <a:rect r="r" b="b" t="t" l="l"/>
            <a:pathLst>
              <a:path h="5997226" w="5263358">
                <a:moveTo>
                  <a:pt x="0" y="0"/>
                </a:moveTo>
                <a:lnTo>
                  <a:pt x="5263358" y="0"/>
                </a:lnTo>
                <a:lnTo>
                  <a:pt x="5263358" y="5997226"/>
                </a:lnTo>
                <a:lnTo>
                  <a:pt x="0" y="599722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21" r="0" b="-21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95228" y="1885652"/>
            <a:ext cx="5752360" cy="7580870"/>
          </a:xfrm>
          <a:custGeom>
            <a:avLst/>
            <a:gdLst/>
            <a:ahLst/>
            <a:cxnLst/>
            <a:rect r="r" b="b" t="t" l="l"/>
            <a:pathLst>
              <a:path h="7580870" w="5752360">
                <a:moveTo>
                  <a:pt x="0" y="0"/>
                </a:moveTo>
                <a:lnTo>
                  <a:pt x="5752360" y="0"/>
                </a:lnTo>
                <a:lnTo>
                  <a:pt x="5752360" y="7580870"/>
                </a:lnTo>
                <a:lnTo>
                  <a:pt x="0" y="758087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837664" y="2321649"/>
            <a:ext cx="3154782" cy="352666"/>
          </a:xfrm>
          <a:custGeom>
            <a:avLst/>
            <a:gdLst/>
            <a:ahLst/>
            <a:cxnLst/>
            <a:rect r="r" b="b" t="t" l="l"/>
            <a:pathLst>
              <a:path h="352666" w="3154782">
                <a:moveTo>
                  <a:pt x="0" y="0"/>
                </a:moveTo>
                <a:lnTo>
                  <a:pt x="3154782" y="0"/>
                </a:lnTo>
                <a:lnTo>
                  <a:pt x="3154782" y="352666"/>
                </a:lnTo>
                <a:lnTo>
                  <a:pt x="0" y="35266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379" r="0" b="-379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3355977" y="2848762"/>
            <a:ext cx="4044695" cy="6409107"/>
          </a:xfrm>
          <a:custGeom>
            <a:avLst/>
            <a:gdLst/>
            <a:ahLst/>
            <a:cxnLst/>
            <a:rect r="r" b="b" t="t" l="l"/>
            <a:pathLst>
              <a:path h="6409107" w="4044695">
                <a:moveTo>
                  <a:pt x="0" y="0"/>
                </a:moveTo>
                <a:lnTo>
                  <a:pt x="4044695" y="0"/>
                </a:lnTo>
                <a:lnTo>
                  <a:pt x="4044695" y="6409107"/>
                </a:lnTo>
                <a:lnTo>
                  <a:pt x="0" y="640910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3170994" y="1961840"/>
            <a:ext cx="4552797" cy="7504635"/>
          </a:xfrm>
          <a:custGeom>
            <a:avLst/>
            <a:gdLst/>
            <a:ahLst/>
            <a:cxnLst/>
            <a:rect r="r" b="b" t="t" l="l"/>
            <a:pathLst>
              <a:path h="7504635" w="4552797">
                <a:moveTo>
                  <a:pt x="0" y="0"/>
                </a:moveTo>
                <a:lnTo>
                  <a:pt x="4552796" y="0"/>
                </a:lnTo>
                <a:lnTo>
                  <a:pt x="4552796" y="7504635"/>
                </a:lnTo>
                <a:lnTo>
                  <a:pt x="0" y="750463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6609306" y="6066467"/>
            <a:ext cx="6066466" cy="3399888"/>
          </a:xfrm>
          <a:custGeom>
            <a:avLst/>
            <a:gdLst/>
            <a:ahLst/>
            <a:cxnLst/>
            <a:rect r="r" b="b" t="t" l="l"/>
            <a:pathLst>
              <a:path h="3399888" w="6066466">
                <a:moveTo>
                  <a:pt x="0" y="0"/>
                </a:moveTo>
                <a:lnTo>
                  <a:pt x="6066466" y="0"/>
                </a:lnTo>
                <a:lnTo>
                  <a:pt x="6066466" y="3399888"/>
                </a:lnTo>
                <a:lnTo>
                  <a:pt x="0" y="3399888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-24" r="0" b="-24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6561689" y="1961840"/>
            <a:ext cx="6066466" cy="3809398"/>
          </a:xfrm>
          <a:custGeom>
            <a:avLst/>
            <a:gdLst/>
            <a:ahLst/>
            <a:cxnLst/>
            <a:rect r="r" b="b" t="t" l="l"/>
            <a:pathLst>
              <a:path h="3809398" w="6066466">
                <a:moveTo>
                  <a:pt x="0" y="0"/>
                </a:moveTo>
                <a:lnTo>
                  <a:pt x="6066466" y="0"/>
                </a:lnTo>
                <a:lnTo>
                  <a:pt x="6066466" y="3809398"/>
                </a:lnTo>
                <a:lnTo>
                  <a:pt x="0" y="3809398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-49" r="0" b="-49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13119" y="597180"/>
            <a:ext cx="4718798" cy="726909"/>
          </a:xfrm>
          <a:custGeom>
            <a:avLst/>
            <a:gdLst/>
            <a:ahLst/>
            <a:cxnLst/>
            <a:rect r="r" b="b" t="t" l="l"/>
            <a:pathLst>
              <a:path h="726909" w="4718798">
                <a:moveTo>
                  <a:pt x="0" y="0"/>
                </a:moveTo>
                <a:lnTo>
                  <a:pt x="4718797" y="0"/>
                </a:lnTo>
                <a:lnTo>
                  <a:pt x="4718797" y="726909"/>
                </a:lnTo>
                <a:lnTo>
                  <a:pt x="0" y="72690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2" r="0" b="-7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834894" y="597180"/>
            <a:ext cx="6505293" cy="914007"/>
          </a:xfrm>
          <a:custGeom>
            <a:avLst/>
            <a:gdLst/>
            <a:ahLst/>
            <a:cxnLst/>
            <a:rect r="r" b="b" t="t" l="l"/>
            <a:pathLst>
              <a:path h="914007" w="6505293">
                <a:moveTo>
                  <a:pt x="0" y="0"/>
                </a:moveTo>
                <a:lnTo>
                  <a:pt x="6505293" y="0"/>
                </a:lnTo>
                <a:lnTo>
                  <a:pt x="6505293" y="914007"/>
                </a:lnTo>
                <a:lnTo>
                  <a:pt x="0" y="9140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8" t="0" r="-8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14256" y="1752322"/>
            <a:ext cx="3961774" cy="7609273"/>
          </a:xfrm>
          <a:custGeom>
            <a:avLst/>
            <a:gdLst/>
            <a:ahLst/>
            <a:cxnLst/>
            <a:rect r="r" b="b" t="t" l="l"/>
            <a:pathLst>
              <a:path h="7609273" w="3961774">
                <a:moveTo>
                  <a:pt x="0" y="0"/>
                </a:moveTo>
                <a:lnTo>
                  <a:pt x="3961774" y="0"/>
                </a:lnTo>
                <a:lnTo>
                  <a:pt x="3961774" y="7609273"/>
                </a:lnTo>
                <a:lnTo>
                  <a:pt x="0" y="760927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52349" y="1752322"/>
            <a:ext cx="3885586" cy="7533085"/>
          </a:xfrm>
          <a:custGeom>
            <a:avLst/>
            <a:gdLst/>
            <a:ahLst/>
            <a:cxnLst/>
            <a:rect r="r" b="b" t="t" l="l"/>
            <a:pathLst>
              <a:path h="7533085" w="3885586">
                <a:moveTo>
                  <a:pt x="0" y="0"/>
                </a:moveTo>
                <a:lnTo>
                  <a:pt x="3885586" y="0"/>
                </a:lnTo>
                <a:lnTo>
                  <a:pt x="3885586" y="7533085"/>
                </a:lnTo>
                <a:lnTo>
                  <a:pt x="0" y="753308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31" r="0" b="-31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52349" y="1752322"/>
            <a:ext cx="3904790" cy="7533512"/>
          </a:xfrm>
          <a:custGeom>
            <a:avLst/>
            <a:gdLst/>
            <a:ahLst/>
            <a:cxnLst/>
            <a:rect r="r" b="b" t="t" l="l"/>
            <a:pathLst>
              <a:path h="7533512" w="3904790">
                <a:moveTo>
                  <a:pt x="0" y="0"/>
                </a:moveTo>
                <a:lnTo>
                  <a:pt x="3904790" y="0"/>
                </a:lnTo>
                <a:lnTo>
                  <a:pt x="3904790" y="7533513"/>
                </a:lnTo>
                <a:lnTo>
                  <a:pt x="0" y="75335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3847492" y="6028373"/>
            <a:ext cx="809719" cy="924074"/>
            <a:chOff x="0" y="0"/>
            <a:chExt cx="1079625" cy="123209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079373" cy="1231773"/>
            </a:xfrm>
            <a:custGeom>
              <a:avLst/>
              <a:gdLst/>
              <a:ahLst/>
              <a:cxnLst/>
              <a:rect r="r" b="b" t="t" l="l"/>
              <a:pathLst>
                <a:path h="1231773" w="1079373">
                  <a:moveTo>
                    <a:pt x="939673" y="0"/>
                  </a:moveTo>
                  <a:lnTo>
                    <a:pt x="139700" y="0"/>
                  </a:lnTo>
                  <a:lnTo>
                    <a:pt x="85344" y="10922"/>
                  </a:lnTo>
                  <a:lnTo>
                    <a:pt x="40894" y="40894"/>
                  </a:lnTo>
                  <a:lnTo>
                    <a:pt x="10922" y="85344"/>
                  </a:lnTo>
                  <a:lnTo>
                    <a:pt x="0" y="139700"/>
                  </a:lnTo>
                  <a:lnTo>
                    <a:pt x="0" y="1092073"/>
                  </a:lnTo>
                  <a:lnTo>
                    <a:pt x="10922" y="1146429"/>
                  </a:lnTo>
                  <a:lnTo>
                    <a:pt x="40894" y="1190879"/>
                  </a:lnTo>
                  <a:lnTo>
                    <a:pt x="85344" y="1220851"/>
                  </a:lnTo>
                  <a:lnTo>
                    <a:pt x="139700" y="1231773"/>
                  </a:lnTo>
                  <a:lnTo>
                    <a:pt x="939673" y="1231773"/>
                  </a:lnTo>
                  <a:lnTo>
                    <a:pt x="994029" y="1220851"/>
                  </a:lnTo>
                  <a:lnTo>
                    <a:pt x="1038479" y="1190879"/>
                  </a:lnTo>
                  <a:lnTo>
                    <a:pt x="1068451" y="1146429"/>
                  </a:lnTo>
                  <a:lnTo>
                    <a:pt x="1079373" y="1092073"/>
                  </a:lnTo>
                  <a:lnTo>
                    <a:pt x="1079373" y="139700"/>
                  </a:lnTo>
                  <a:lnTo>
                    <a:pt x="1068451" y="85344"/>
                  </a:lnTo>
                  <a:lnTo>
                    <a:pt x="1038479" y="40894"/>
                  </a:lnTo>
                  <a:lnTo>
                    <a:pt x="994029" y="10922"/>
                  </a:lnTo>
                  <a:lnTo>
                    <a:pt x="939673" y="0"/>
                  </a:lnTo>
                  <a:close/>
                </a:path>
              </a:pathLst>
            </a:custGeom>
            <a:solidFill>
              <a:srgbClr val="F2F2F2"/>
            </a:solid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3866539" y="6123608"/>
            <a:ext cx="772151" cy="828544"/>
          </a:xfrm>
          <a:custGeom>
            <a:avLst/>
            <a:gdLst/>
            <a:ahLst/>
            <a:cxnLst/>
            <a:rect r="r" b="b" t="t" l="l"/>
            <a:pathLst>
              <a:path h="828544" w="772151">
                <a:moveTo>
                  <a:pt x="0" y="0"/>
                </a:moveTo>
                <a:lnTo>
                  <a:pt x="772151" y="0"/>
                </a:lnTo>
                <a:lnTo>
                  <a:pt x="772151" y="828544"/>
                </a:lnTo>
                <a:lnTo>
                  <a:pt x="0" y="82854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3837968" y="7047387"/>
            <a:ext cx="819538" cy="495535"/>
            <a:chOff x="0" y="0"/>
            <a:chExt cx="1092717" cy="66071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092073" cy="660273"/>
            </a:xfrm>
            <a:custGeom>
              <a:avLst/>
              <a:gdLst/>
              <a:ahLst/>
              <a:cxnLst/>
              <a:rect r="r" b="b" t="t" l="l"/>
              <a:pathLst>
                <a:path h="660273" w="1092073">
                  <a:moveTo>
                    <a:pt x="1092073" y="0"/>
                  </a:moveTo>
                  <a:lnTo>
                    <a:pt x="0" y="0"/>
                  </a:lnTo>
                  <a:lnTo>
                    <a:pt x="0" y="660273"/>
                  </a:lnTo>
                  <a:lnTo>
                    <a:pt x="1092073" y="660273"/>
                  </a:lnTo>
                  <a:lnTo>
                    <a:pt x="1092073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3924221" y="7080719"/>
            <a:ext cx="599493" cy="262206"/>
          </a:xfrm>
          <a:custGeom>
            <a:avLst/>
            <a:gdLst/>
            <a:ahLst/>
            <a:cxnLst/>
            <a:rect r="r" b="b" t="t" l="l"/>
            <a:pathLst>
              <a:path h="262206" w="599493">
                <a:moveTo>
                  <a:pt x="0" y="0"/>
                </a:moveTo>
                <a:lnTo>
                  <a:pt x="599493" y="0"/>
                </a:lnTo>
                <a:lnTo>
                  <a:pt x="599493" y="262206"/>
                </a:lnTo>
                <a:lnTo>
                  <a:pt x="0" y="26220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13618599" y="2361826"/>
            <a:ext cx="1495266" cy="1638499"/>
            <a:chOff x="0" y="0"/>
            <a:chExt cx="1993688" cy="2184665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993646" cy="2184019"/>
            </a:xfrm>
            <a:custGeom>
              <a:avLst/>
              <a:gdLst/>
              <a:ahLst/>
              <a:cxnLst/>
              <a:rect r="r" b="b" t="t" l="l"/>
              <a:pathLst>
                <a:path h="2184019" w="1993646">
                  <a:moveTo>
                    <a:pt x="1993646" y="0"/>
                  </a:moveTo>
                  <a:lnTo>
                    <a:pt x="0" y="0"/>
                  </a:lnTo>
                  <a:lnTo>
                    <a:pt x="0" y="2184019"/>
                  </a:lnTo>
                  <a:lnTo>
                    <a:pt x="1993646" y="2184019"/>
                  </a:lnTo>
                  <a:lnTo>
                    <a:pt x="1993646" y="0"/>
                  </a:lnTo>
                  <a:close/>
                </a:path>
              </a:pathLst>
            </a:custGeom>
            <a:solidFill>
              <a:srgbClr val="0B0B0B"/>
            </a:solidFill>
          </p:spPr>
        </p:sp>
      </p:grpSp>
      <p:sp>
        <p:nvSpPr>
          <p:cNvPr name="Freeform 15" id="15"/>
          <p:cNvSpPr/>
          <p:nvPr/>
        </p:nvSpPr>
        <p:spPr>
          <a:xfrm flipH="false" flipV="false" rot="0">
            <a:off x="3780825" y="5942666"/>
            <a:ext cx="2086097" cy="1524722"/>
          </a:xfrm>
          <a:custGeom>
            <a:avLst/>
            <a:gdLst/>
            <a:ahLst/>
            <a:cxnLst/>
            <a:rect r="r" b="b" t="t" l="l"/>
            <a:pathLst>
              <a:path h="1524722" w="2086097">
                <a:moveTo>
                  <a:pt x="0" y="0"/>
                </a:moveTo>
                <a:lnTo>
                  <a:pt x="2086097" y="0"/>
                </a:lnTo>
                <a:lnTo>
                  <a:pt x="2086097" y="1524722"/>
                </a:lnTo>
                <a:lnTo>
                  <a:pt x="0" y="152472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6100719" y="7215779"/>
            <a:ext cx="5621311" cy="1689122"/>
          </a:xfrm>
          <a:custGeom>
            <a:avLst/>
            <a:gdLst/>
            <a:ahLst/>
            <a:cxnLst/>
            <a:rect r="r" b="b" t="t" l="l"/>
            <a:pathLst>
              <a:path h="1689122" w="5621311">
                <a:moveTo>
                  <a:pt x="0" y="0"/>
                </a:moveTo>
                <a:lnTo>
                  <a:pt x="5621310" y="0"/>
                </a:lnTo>
                <a:lnTo>
                  <a:pt x="5621310" y="1689122"/>
                </a:lnTo>
                <a:lnTo>
                  <a:pt x="0" y="1689122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-3" t="0" r="-3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5193660" y="4730147"/>
            <a:ext cx="5523350" cy="1114681"/>
          </a:xfrm>
          <a:custGeom>
            <a:avLst/>
            <a:gdLst/>
            <a:ahLst/>
            <a:cxnLst/>
            <a:rect r="r" b="b" t="t" l="l"/>
            <a:pathLst>
              <a:path h="1114681" w="5523350">
                <a:moveTo>
                  <a:pt x="0" y="0"/>
                </a:moveTo>
                <a:lnTo>
                  <a:pt x="5523350" y="0"/>
                </a:lnTo>
                <a:lnTo>
                  <a:pt x="5523350" y="1114681"/>
                </a:lnTo>
                <a:lnTo>
                  <a:pt x="0" y="1114681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-60" t="0" r="-6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5553605" y="2073092"/>
            <a:ext cx="5234462" cy="1063547"/>
          </a:xfrm>
          <a:custGeom>
            <a:avLst/>
            <a:gdLst/>
            <a:ahLst/>
            <a:cxnLst/>
            <a:rect r="r" b="b" t="t" l="l"/>
            <a:pathLst>
              <a:path h="1063547" w="5234462">
                <a:moveTo>
                  <a:pt x="0" y="0"/>
                </a:moveTo>
                <a:lnTo>
                  <a:pt x="5234462" y="0"/>
                </a:lnTo>
                <a:lnTo>
                  <a:pt x="5234462" y="1063547"/>
                </a:lnTo>
                <a:lnTo>
                  <a:pt x="0" y="1063547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-71" r="0" b="-71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2551968" y="1790417"/>
            <a:ext cx="4409378" cy="7111131"/>
          </a:xfrm>
          <a:custGeom>
            <a:avLst/>
            <a:gdLst/>
            <a:ahLst/>
            <a:cxnLst/>
            <a:rect r="r" b="b" t="t" l="l"/>
            <a:pathLst>
              <a:path h="7111131" w="4409378">
                <a:moveTo>
                  <a:pt x="0" y="0"/>
                </a:moveTo>
                <a:lnTo>
                  <a:pt x="4409377" y="0"/>
                </a:lnTo>
                <a:lnTo>
                  <a:pt x="4409377" y="7111130"/>
                </a:lnTo>
                <a:lnTo>
                  <a:pt x="0" y="7111130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-12" t="0" r="-12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2609108" y="1809464"/>
            <a:ext cx="4295096" cy="6996850"/>
          </a:xfrm>
          <a:custGeom>
            <a:avLst/>
            <a:gdLst/>
            <a:ahLst/>
            <a:cxnLst/>
            <a:rect r="r" b="b" t="t" l="l"/>
            <a:pathLst>
              <a:path h="6996850" w="4295096">
                <a:moveTo>
                  <a:pt x="0" y="0"/>
                </a:moveTo>
                <a:lnTo>
                  <a:pt x="4295097" y="0"/>
                </a:lnTo>
                <a:lnTo>
                  <a:pt x="4295097" y="6996850"/>
                </a:lnTo>
                <a:lnTo>
                  <a:pt x="0" y="6996850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-41" t="0" r="-41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2609107" y="1790417"/>
            <a:ext cx="4314270" cy="7016031"/>
          </a:xfrm>
          <a:custGeom>
            <a:avLst/>
            <a:gdLst/>
            <a:ahLst/>
            <a:cxnLst/>
            <a:rect r="r" b="b" t="t" l="l"/>
            <a:pathLst>
              <a:path h="7016031" w="4314270">
                <a:moveTo>
                  <a:pt x="0" y="0"/>
                </a:moveTo>
                <a:lnTo>
                  <a:pt x="4314271" y="0"/>
                </a:lnTo>
                <a:lnTo>
                  <a:pt x="4314271" y="7016031"/>
                </a:lnTo>
                <a:lnTo>
                  <a:pt x="0" y="7016031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0713932" y="2193641"/>
            <a:ext cx="3724017" cy="3765024"/>
          </a:xfrm>
          <a:custGeom>
            <a:avLst/>
            <a:gdLst/>
            <a:ahLst/>
            <a:cxnLst/>
            <a:rect r="r" b="b" t="t" l="l"/>
            <a:pathLst>
              <a:path h="3765024" w="3724017">
                <a:moveTo>
                  <a:pt x="0" y="0"/>
                </a:moveTo>
                <a:lnTo>
                  <a:pt x="3724017" y="0"/>
                </a:lnTo>
                <a:lnTo>
                  <a:pt x="3724017" y="3765024"/>
                </a:lnTo>
                <a:lnTo>
                  <a:pt x="0" y="3765024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13590020" y="2361834"/>
            <a:ext cx="3228483" cy="5209467"/>
          </a:xfrm>
          <a:custGeom>
            <a:avLst/>
            <a:gdLst/>
            <a:ahLst/>
            <a:cxnLst/>
            <a:rect r="r" b="b" t="t" l="l"/>
            <a:pathLst>
              <a:path h="5209467" w="3228483">
                <a:moveTo>
                  <a:pt x="0" y="0"/>
                </a:moveTo>
                <a:lnTo>
                  <a:pt x="3228483" y="0"/>
                </a:lnTo>
                <a:lnTo>
                  <a:pt x="3228483" y="5209466"/>
                </a:lnTo>
                <a:lnTo>
                  <a:pt x="0" y="5209466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4" id="24"/>
          <p:cNvGrpSpPr/>
          <p:nvPr/>
        </p:nvGrpSpPr>
        <p:grpSpPr>
          <a:xfrm rot="0">
            <a:off x="13590020" y="4104637"/>
            <a:ext cx="2847880" cy="4552797"/>
            <a:chOff x="0" y="0"/>
            <a:chExt cx="3797174" cy="6070395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5561711"/>
              <a:ext cx="1092073" cy="507873"/>
            </a:xfrm>
            <a:custGeom>
              <a:avLst/>
              <a:gdLst/>
              <a:ahLst/>
              <a:cxnLst/>
              <a:rect r="r" b="b" t="t" l="l"/>
              <a:pathLst>
                <a:path h="507873" w="1092073">
                  <a:moveTo>
                    <a:pt x="1092073" y="0"/>
                  </a:moveTo>
                  <a:lnTo>
                    <a:pt x="0" y="0"/>
                  </a:lnTo>
                  <a:lnTo>
                    <a:pt x="0" y="507873"/>
                  </a:lnTo>
                  <a:lnTo>
                    <a:pt x="1092073" y="507873"/>
                  </a:lnTo>
                  <a:lnTo>
                    <a:pt x="1092073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25400" y="876173"/>
              <a:ext cx="1092073" cy="507873"/>
            </a:xfrm>
            <a:custGeom>
              <a:avLst/>
              <a:gdLst/>
              <a:ahLst/>
              <a:cxnLst/>
              <a:rect r="r" b="b" t="t" l="l"/>
              <a:pathLst>
                <a:path h="507873" w="1092073">
                  <a:moveTo>
                    <a:pt x="1092073" y="0"/>
                  </a:moveTo>
                  <a:lnTo>
                    <a:pt x="0" y="0"/>
                  </a:lnTo>
                  <a:lnTo>
                    <a:pt x="0" y="507873"/>
                  </a:lnTo>
                  <a:lnTo>
                    <a:pt x="1092073" y="507873"/>
                  </a:lnTo>
                  <a:lnTo>
                    <a:pt x="1092073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27" id="27"/>
            <p:cNvSpPr/>
            <p:nvPr/>
          </p:nvSpPr>
          <p:spPr>
            <a:xfrm flipH="false" flipV="false" rot="0">
              <a:off x="12700" y="0"/>
              <a:ext cx="1422146" cy="761873"/>
            </a:xfrm>
            <a:custGeom>
              <a:avLst/>
              <a:gdLst/>
              <a:ahLst/>
              <a:cxnLst/>
              <a:rect r="r" b="b" t="t" l="l"/>
              <a:pathLst>
                <a:path h="761873" w="1422146">
                  <a:moveTo>
                    <a:pt x="1422146" y="0"/>
                  </a:moveTo>
                  <a:lnTo>
                    <a:pt x="0" y="0"/>
                  </a:lnTo>
                  <a:lnTo>
                    <a:pt x="0" y="761873"/>
                  </a:lnTo>
                  <a:lnTo>
                    <a:pt x="1422146" y="761873"/>
                  </a:lnTo>
                  <a:lnTo>
                    <a:pt x="1422146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28" id="28"/>
            <p:cNvSpPr/>
            <p:nvPr/>
          </p:nvSpPr>
          <p:spPr>
            <a:xfrm flipH="false" flipV="false" rot="0">
              <a:off x="2272919" y="876173"/>
              <a:ext cx="1092073" cy="507873"/>
            </a:xfrm>
            <a:custGeom>
              <a:avLst/>
              <a:gdLst/>
              <a:ahLst/>
              <a:cxnLst/>
              <a:rect r="r" b="b" t="t" l="l"/>
              <a:pathLst>
                <a:path h="507873" w="1092073">
                  <a:moveTo>
                    <a:pt x="1092073" y="0"/>
                  </a:moveTo>
                  <a:lnTo>
                    <a:pt x="0" y="0"/>
                  </a:lnTo>
                  <a:lnTo>
                    <a:pt x="0" y="507873"/>
                  </a:lnTo>
                  <a:lnTo>
                    <a:pt x="1092073" y="507873"/>
                  </a:lnTo>
                  <a:lnTo>
                    <a:pt x="1092073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29" id="29"/>
            <p:cNvSpPr/>
            <p:nvPr/>
          </p:nvSpPr>
          <p:spPr>
            <a:xfrm flipH="false" flipV="false" rot="0">
              <a:off x="2196719" y="12700"/>
              <a:ext cx="1599946" cy="634873"/>
            </a:xfrm>
            <a:custGeom>
              <a:avLst/>
              <a:gdLst/>
              <a:ahLst/>
              <a:cxnLst/>
              <a:rect r="r" b="b" t="t" l="l"/>
              <a:pathLst>
                <a:path h="634873" w="1599946">
                  <a:moveTo>
                    <a:pt x="1599946" y="0"/>
                  </a:moveTo>
                  <a:lnTo>
                    <a:pt x="0" y="0"/>
                  </a:lnTo>
                  <a:lnTo>
                    <a:pt x="0" y="634873"/>
                  </a:lnTo>
                  <a:lnTo>
                    <a:pt x="1599946" y="634873"/>
                  </a:lnTo>
                  <a:lnTo>
                    <a:pt x="1599946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30" id="30"/>
          <p:cNvSpPr/>
          <p:nvPr/>
        </p:nvSpPr>
        <p:spPr>
          <a:xfrm flipH="false" flipV="false" rot="0">
            <a:off x="13559352" y="4197958"/>
            <a:ext cx="579856" cy="1538005"/>
          </a:xfrm>
          <a:custGeom>
            <a:avLst/>
            <a:gdLst/>
            <a:ahLst/>
            <a:cxnLst/>
            <a:rect r="r" b="b" t="t" l="l"/>
            <a:pathLst>
              <a:path h="1538005" w="579856">
                <a:moveTo>
                  <a:pt x="0" y="0"/>
                </a:moveTo>
                <a:lnTo>
                  <a:pt x="579856" y="0"/>
                </a:lnTo>
                <a:lnTo>
                  <a:pt x="579856" y="1538005"/>
                </a:lnTo>
                <a:lnTo>
                  <a:pt x="0" y="1538005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15302163" y="5640566"/>
            <a:ext cx="579323" cy="94959"/>
          </a:xfrm>
          <a:custGeom>
            <a:avLst/>
            <a:gdLst/>
            <a:ahLst/>
            <a:cxnLst/>
            <a:rect r="r" b="b" t="t" l="l"/>
            <a:pathLst>
              <a:path h="94959" w="579323">
                <a:moveTo>
                  <a:pt x="0" y="0"/>
                </a:moveTo>
                <a:lnTo>
                  <a:pt x="579323" y="0"/>
                </a:lnTo>
                <a:lnTo>
                  <a:pt x="579323" y="94959"/>
                </a:lnTo>
                <a:lnTo>
                  <a:pt x="0" y="94959"/>
                </a:lnTo>
                <a:lnTo>
                  <a:pt x="0" y="0"/>
                </a:lnTo>
                <a:close/>
              </a:path>
            </a:pathLst>
          </a:custGeom>
          <a:blipFill>
            <a:blip r:embed="rId26"/>
            <a:stretch>
              <a:fillRect l="0" t="-457" r="0" b="-457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false" rot="0">
            <a:off x="15322923" y="4199861"/>
            <a:ext cx="1447331" cy="116664"/>
          </a:xfrm>
          <a:custGeom>
            <a:avLst/>
            <a:gdLst/>
            <a:ahLst/>
            <a:cxnLst/>
            <a:rect r="r" b="b" t="t" l="l"/>
            <a:pathLst>
              <a:path h="116664" w="1447331">
                <a:moveTo>
                  <a:pt x="0" y="0"/>
                </a:moveTo>
                <a:lnTo>
                  <a:pt x="1447331" y="0"/>
                </a:lnTo>
                <a:lnTo>
                  <a:pt x="1447331" y="116665"/>
                </a:lnTo>
                <a:lnTo>
                  <a:pt x="0" y="116665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0">
            <a:off x="13494793" y="2323733"/>
            <a:ext cx="1704705" cy="1704705"/>
          </a:xfrm>
          <a:custGeom>
            <a:avLst/>
            <a:gdLst/>
            <a:ahLst/>
            <a:cxnLst/>
            <a:rect r="r" b="b" t="t" l="l"/>
            <a:pathLst>
              <a:path h="1704705" w="1704705">
                <a:moveTo>
                  <a:pt x="0" y="0"/>
                </a:moveTo>
                <a:lnTo>
                  <a:pt x="1704706" y="0"/>
                </a:lnTo>
                <a:lnTo>
                  <a:pt x="1704706" y="1704705"/>
                </a:lnTo>
                <a:lnTo>
                  <a:pt x="0" y="1704705"/>
                </a:lnTo>
                <a:lnTo>
                  <a:pt x="0" y="0"/>
                </a:lnTo>
                <a:close/>
              </a:path>
            </a:pathLst>
          </a:custGeom>
          <a:blipFill>
            <a:blip r:embed="rId29"/>
            <a:stretch>
              <a:fillRect l="0" t="0" r="0" b="0"/>
            </a:stretch>
          </a:blipFill>
        </p:spPr>
      </p:sp>
      <p:sp>
        <p:nvSpPr>
          <p:cNvPr name="Freeform 34" id="34"/>
          <p:cNvSpPr/>
          <p:nvPr/>
        </p:nvSpPr>
        <p:spPr>
          <a:xfrm flipH="false" flipV="false" rot="0">
            <a:off x="15370922" y="2828478"/>
            <a:ext cx="1447571" cy="1076155"/>
          </a:xfrm>
          <a:custGeom>
            <a:avLst/>
            <a:gdLst/>
            <a:ahLst/>
            <a:cxnLst/>
            <a:rect r="r" b="b" t="t" l="l"/>
            <a:pathLst>
              <a:path h="1076155" w="1447571">
                <a:moveTo>
                  <a:pt x="0" y="0"/>
                </a:moveTo>
                <a:lnTo>
                  <a:pt x="1447571" y="0"/>
                </a:lnTo>
                <a:lnTo>
                  <a:pt x="1447571" y="1076155"/>
                </a:lnTo>
                <a:lnTo>
                  <a:pt x="0" y="1076155"/>
                </a:lnTo>
                <a:lnTo>
                  <a:pt x="0" y="0"/>
                </a:lnTo>
                <a:close/>
              </a:path>
            </a:pathLst>
          </a:custGeom>
          <a:blipFill>
            <a:blip r:embed="rId30"/>
            <a:stretch>
              <a:fillRect l="0" t="-117" r="0" b="-117"/>
            </a:stretch>
          </a:blipFill>
        </p:spPr>
      </p:sp>
      <p:sp>
        <p:nvSpPr>
          <p:cNvPr name="Freeform 35" id="35"/>
          <p:cNvSpPr/>
          <p:nvPr/>
        </p:nvSpPr>
        <p:spPr>
          <a:xfrm flipH="false" flipV="false" rot="0">
            <a:off x="13694787" y="6028373"/>
            <a:ext cx="1304719" cy="1333289"/>
          </a:xfrm>
          <a:custGeom>
            <a:avLst/>
            <a:gdLst/>
            <a:ahLst/>
            <a:cxnLst/>
            <a:rect r="r" b="b" t="t" l="l"/>
            <a:pathLst>
              <a:path h="1333289" w="1304719">
                <a:moveTo>
                  <a:pt x="0" y="0"/>
                </a:moveTo>
                <a:lnTo>
                  <a:pt x="1304719" y="0"/>
                </a:lnTo>
                <a:lnTo>
                  <a:pt x="1304719" y="1333288"/>
                </a:lnTo>
                <a:lnTo>
                  <a:pt x="0" y="1333288"/>
                </a:lnTo>
                <a:lnTo>
                  <a:pt x="0" y="0"/>
                </a:lnTo>
                <a:close/>
              </a:path>
            </a:pathLst>
          </a:custGeom>
          <a:blipFill>
            <a:blip r:embed="rId31"/>
            <a:stretch>
              <a:fillRect l="0" t="-30" r="0" b="-30"/>
            </a:stretch>
          </a:blipFill>
        </p:spPr>
      </p:sp>
      <p:grpSp>
        <p:nvGrpSpPr>
          <p:cNvPr name="Group 36" id="36"/>
          <p:cNvGrpSpPr/>
          <p:nvPr/>
        </p:nvGrpSpPr>
        <p:grpSpPr>
          <a:xfrm rot="0">
            <a:off x="13590020" y="7609280"/>
            <a:ext cx="3219242" cy="752543"/>
            <a:chOff x="0" y="0"/>
            <a:chExt cx="4292323" cy="1003390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2031746" cy="1003173"/>
            </a:xfrm>
            <a:custGeom>
              <a:avLst/>
              <a:gdLst/>
              <a:ahLst/>
              <a:cxnLst/>
              <a:rect r="r" b="b" t="t" l="l"/>
              <a:pathLst>
                <a:path h="1003173" w="2031746">
                  <a:moveTo>
                    <a:pt x="2031746" y="0"/>
                  </a:moveTo>
                  <a:lnTo>
                    <a:pt x="0" y="0"/>
                  </a:lnTo>
                  <a:lnTo>
                    <a:pt x="0" y="1003173"/>
                  </a:lnTo>
                  <a:lnTo>
                    <a:pt x="2031746" y="1003173"/>
                  </a:lnTo>
                  <a:lnTo>
                    <a:pt x="2031746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38" id="38"/>
            <p:cNvSpPr/>
            <p:nvPr/>
          </p:nvSpPr>
          <p:spPr>
            <a:xfrm flipH="false" flipV="false" rot="0">
              <a:off x="2260219" y="0"/>
              <a:ext cx="2031746" cy="1003173"/>
            </a:xfrm>
            <a:custGeom>
              <a:avLst/>
              <a:gdLst/>
              <a:ahLst/>
              <a:cxnLst/>
              <a:rect r="r" b="b" t="t" l="l"/>
              <a:pathLst>
                <a:path h="1003173" w="2031746">
                  <a:moveTo>
                    <a:pt x="2031746" y="0"/>
                  </a:moveTo>
                  <a:lnTo>
                    <a:pt x="0" y="0"/>
                  </a:lnTo>
                  <a:lnTo>
                    <a:pt x="0" y="1003173"/>
                  </a:lnTo>
                  <a:lnTo>
                    <a:pt x="2031746" y="1003173"/>
                  </a:lnTo>
                  <a:lnTo>
                    <a:pt x="2031746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39" id="39"/>
          <p:cNvSpPr/>
          <p:nvPr/>
        </p:nvSpPr>
        <p:spPr>
          <a:xfrm flipH="false" flipV="false" rot="0">
            <a:off x="13624685" y="7742612"/>
            <a:ext cx="2583364" cy="116664"/>
          </a:xfrm>
          <a:custGeom>
            <a:avLst/>
            <a:gdLst/>
            <a:ahLst/>
            <a:cxnLst/>
            <a:rect r="r" b="b" t="t" l="l"/>
            <a:pathLst>
              <a:path h="116664" w="2583364">
                <a:moveTo>
                  <a:pt x="0" y="0"/>
                </a:moveTo>
                <a:lnTo>
                  <a:pt x="2583364" y="0"/>
                </a:lnTo>
                <a:lnTo>
                  <a:pt x="2583364" y="116665"/>
                </a:lnTo>
                <a:lnTo>
                  <a:pt x="0" y="116665"/>
                </a:lnTo>
                <a:lnTo>
                  <a:pt x="0" y="0"/>
                </a:lnTo>
                <a:close/>
              </a:path>
            </a:pathLst>
          </a:custGeom>
          <a:blipFill>
            <a:blip r:embed="rId32">
              <a:extLs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0" id="40"/>
          <p:cNvSpPr/>
          <p:nvPr/>
        </p:nvSpPr>
        <p:spPr>
          <a:xfrm flipH="false" flipV="false" rot="0">
            <a:off x="15447110" y="5914090"/>
            <a:ext cx="1276148" cy="1447571"/>
          </a:xfrm>
          <a:custGeom>
            <a:avLst/>
            <a:gdLst/>
            <a:ahLst/>
            <a:cxnLst/>
            <a:rect r="r" b="b" t="t" l="l"/>
            <a:pathLst>
              <a:path h="1447571" w="1276148">
                <a:moveTo>
                  <a:pt x="0" y="0"/>
                </a:moveTo>
                <a:lnTo>
                  <a:pt x="1276148" y="0"/>
                </a:lnTo>
                <a:lnTo>
                  <a:pt x="1276148" y="1447571"/>
                </a:lnTo>
                <a:lnTo>
                  <a:pt x="0" y="1447571"/>
                </a:lnTo>
                <a:lnTo>
                  <a:pt x="0" y="0"/>
                </a:lnTo>
                <a:close/>
              </a:path>
            </a:pathLst>
          </a:custGeom>
          <a:blipFill>
            <a:blip r:embed="rId34"/>
            <a:stretch>
              <a:fillRect l="-183" t="0" r="-183" b="0"/>
            </a:stretch>
          </a:blipFill>
        </p:spPr>
      </p:sp>
      <p:sp>
        <p:nvSpPr>
          <p:cNvPr name="Freeform 41" id="41"/>
          <p:cNvSpPr/>
          <p:nvPr/>
        </p:nvSpPr>
        <p:spPr>
          <a:xfrm flipH="false" flipV="false" rot="0">
            <a:off x="17289484" y="9129857"/>
            <a:ext cx="713056" cy="1067477"/>
          </a:xfrm>
          <a:custGeom>
            <a:avLst/>
            <a:gdLst/>
            <a:ahLst/>
            <a:cxnLst/>
            <a:rect r="r" b="b" t="t" l="l"/>
            <a:pathLst>
              <a:path h="1067477" w="713056">
                <a:moveTo>
                  <a:pt x="0" y="0"/>
                </a:moveTo>
                <a:lnTo>
                  <a:pt x="713056" y="0"/>
                </a:lnTo>
                <a:lnTo>
                  <a:pt x="713056" y="1067478"/>
                </a:lnTo>
                <a:lnTo>
                  <a:pt x="0" y="1067478"/>
                </a:lnTo>
                <a:lnTo>
                  <a:pt x="0" y="0"/>
                </a:lnTo>
                <a:close/>
              </a:path>
            </a:pathLst>
          </a:custGeom>
          <a:blipFill>
            <a:blip r:embed="rId35"/>
            <a:stretch>
              <a:fillRect l="-158" t="0" r="-158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580735" y="6180748"/>
            <a:ext cx="6037896" cy="3647499"/>
          </a:xfrm>
          <a:custGeom>
            <a:avLst/>
            <a:gdLst/>
            <a:ahLst/>
            <a:cxnLst/>
            <a:rect r="r" b="b" t="t" l="l"/>
            <a:pathLst>
              <a:path h="3647499" w="6037896">
                <a:moveTo>
                  <a:pt x="0" y="0"/>
                </a:moveTo>
                <a:lnTo>
                  <a:pt x="6037896" y="0"/>
                </a:lnTo>
                <a:lnTo>
                  <a:pt x="6037896" y="3647499"/>
                </a:lnTo>
                <a:lnTo>
                  <a:pt x="0" y="36474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" t="0" r="-6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365019" y="6932003"/>
            <a:ext cx="4322356" cy="2274377"/>
          </a:xfrm>
          <a:custGeom>
            <a:avLst/>
            <a:gdLst/>
            <a:ahLst/>
            <a:cxnLst/>
            <a:rect r="r" b="b" t="t" l="l"/>
            <a:pathLst>
              <a:path h="2274377" w="4322356">
                <a:moveTo>
                  <a:pt x="0" y="0"/>
                </a:moveTo>
                <a:lnTo>
                  <a:pt x="4322356" y="0"/>
                </a:lnTo>
                <a:lnTo>
                  <a:pt x="4322356" y="2274377"/>
                </a:lnTo>
                <a:lnTo>
                  <a:pt x="0" y="227437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13119" y="597180"/>
            <a:ext cx="4757264" cy="726909"/>
          </a:xfrm>
          <a:custGeom>
            <a:avLst/>
            <a:gdLst/>
            <a:ahLst/>
            <a:cxnLst/>
            <a:rect r="r" b="b" t="t" l="l"/>
            <a:pathLst>
              <a:path h="726909" w="4757264">
                <a:moveTo>
                  <a:pt x="0" y="0"/>
                </a:moveTo>
                <a:lnTo>
                  <a:pt x="4757264" y="0"/>
                </a:lnTo>
                <a:lnTo>
                  <a:pt x="4757264" y="726909"/>
                </a:lnTo>
                <a:lnTo>
                  <a:pt x="0" y="72690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67" r="0" b="-67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873360" y="597180"/>
            <a:ext cx="10594941" cy="914007"/>
          </a:xfrm>
          <a:custGeom>
            <a:avLst/>
            <a:gdLst/>
            <a:ahLst/>
            <a:cxnLst/>
            <a:rect r="r" b="b" t="t" l="l"/>
            <a:pathLst>
              <a:path h="914007" w="10594941">
                <a:moveTo>
                  <a:pt x="0" y="0"/>
                </a:moveTo>
                <a:lnTo>
                  <a:pt x="10594941" y="0"/>
                </a:lnTo>
                <a:lnTo>
                  <a:pt x="10594941" y="914007"/>
                </a:lnTo>
                <a:lnTo>
                  <a:pt x="0" y="91400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" t="0" r="-2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99978" y="2363464"/>
            <a:ext cx="3282753" cy="280682"/>
          </a:xfrm>
          <a:custGeom>
            <a:avLst/>
            <a:gdLst/>
            <a:ahLst/>
            <a:cxnLst/>
            <a:rect r="r" b="b" t="t" l="l"/>
            <a:pathLst>
              <a:path h="280682" w="3282753">
                <a:moveTo>
                  <a:pt x="0" y="0"/>
                </a:moveTo>
                <a:lnTo>
                  <a:pt x="3282754" y="0"/>
                </a:lnTo>
                <a:lnTo>
                  <a:pt x="3282754" y="280682"/>
                </a:lnTo>
                <a:lnTo>
                  <a:pt x="0" y="28068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146" r="0" b="-146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80211" y="3153514"/>
            <a:ext cx="5217043" cy="6406736"/>
          </a:xfrm>
          <a:custGeom>
            <a:avLst/>
            <a:gdLst/>
            <a:ahLst/>
            <a:cxnLst/>
            <a:rect r="r" b="b" t="t" l="l"/>
            <a:pathLst>
              <a:path h="6406736" w="5217043">
                <a:moveTo>
                  <a:pt x="0" y="0"/>
                </a:moveTo>
                <a:lnTo>
                  <a:pt x="5217043" y="0"/>
                </a:lnTo>
                <a:lnTo>
                  <a:pt x="5217043" y="6406736"/>
                </a:lnTo>
                <a:lnTo>
                  <a:pt x="0" y="640673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14" r="0" b="-14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95228" y="1885652"/>
            <a:ext cx="5752360" cy="7771461"/>
          </a:xfrm>
          <a:custGeom>
            <a:avLst/>
            <a:gdLst/>
            <a:ahLst/>
            <a:cxnLst/>
            <a:rect r="r" b="b" t="t" l="l"/>
            <a:pathLst>
              <a:path h="7771461" w="5752360">
                <a:moveTo>
                  <a:pt x="0" y="0"/>
                </a:moveTo>
                <a:lnTo>
                  <a:pt x="5752360" y="0"/>
                </a:lnTo>
                <a:lnTo>
                  <a:pt x="5752360" y="7771461"/>
                </a:lnTo>
                <a:lnTo>
                  <a:pt x="0" y="777146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3837664" y="2321649"/>
            <a:ext cx="3154782" cy="352666"/>
          </a:xfrm>
          <a:custGeom>
            <a:avLst/>
            <a:gdLst/>
            <a:ahLst/>
            <a:cxnLst/>
            <a:rect r="r" b="b" t="t" l="l"/>
            <a:pathLst>
              <a:path h="352666" w="3154782">
                <a:moveTo>
                  <a:pt x="0" y="0"/>
                </a:moveTo>
                <a:lnTo>
                  <a:pt x="3154782" y="0"/>
                </a:lnTo>
                <a:lnTo>
                  <a:pt x="3154782" y="352666"/>
                </a:lnTo>
                <a:lnTo>
                  <a:pt x="0" y="35266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-379" r="0" b="-379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3355977" y="3001137"/>
            <a:ext cx="4072271" cy="6409107"/>
          </a:xfrm>
          <a:custGeom>
            <a:avLst/>
            <a:gdLst/>
            <a:ahLst/>
            <a:cxnLst/>
            <a:rect r="r" b="b" t="t" l="l"/>
            <a:pathLst>
              <a:path h="6409107" w="4072271">
                <a:moveTo>
                  <a:pt x="0" y="0"/>
                </a:moveTo>
                <a:lnTo>
                  <a:pt x="4072270" y="0"/>
                </a:lnTo>
                <a:lnTo>
                  <a:pt x="4072270" y="6409108"/>
                </a:lnTo>
                <a:lnTo>
                  <a:pt x="0" y="6409108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-33" t="0" r="-33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3170994" y="1961840"/>
            <a:ext cx="4552797" cy="7762221"/>
          </a:xfrm>
          <a:custGeom>
            <a:avLst/>
            <a:gdLst/>
            <a:ahLst/>
            <a:cxnLst/>
            <a:rect r="r" b="b" t="t" l="l"/>
            <a:pathLst>
              <a:path h="7762221" w="4552797">
                <a:moveTo>
                  <a:pt x="0" y="0"/>
                </a:moveTo>
                <a:lnTo>
                  <a:pt x="4552796" y="0"/>
                </a:lnTo>
                <a:lnTo>
                  <a:pt x="4552796" y="7762221"/>
                </a:lnTo>
                <a:lnTo>
                  <a:pt x="0" y="7762221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6561689" y="1961840"/>
            <a:ext cx="6066466" cy="3809398"/>
          </a:xfrm>
          <a:custGeom>
            <a:avLst/>
            <a:gdLst/>
            <a:ahLst/>
            <a:cxnLst/>
            <a:rect r="r" b="b" t="t" l="l"/>
            <a:pathLst>
              <a:path h="3809398" w="6066466">
                <a:moveTo>
                  <a:pt x="0" y="0"/>
                </a:moveTo>
                <a:lnTo>
                  <a:pt x="6066466" y="0"/>
                </a:lnTo>
                <a:lnTo>
                  <a:pt x="6066466" y="3809398"/>
                </a:lnTo>
                <a:lnTo>
                  <a:pt x="0" y="3809398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-49" r="0" b="-49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13119" y="597180"/>
            <a:ext cx="4757264" cy="726909"/>
          </a:xfrm>
          <a:custGeom>
            <a:avLst/>
            <a:gdLst/>
            <a:ahLst/>
            <a:cxnLst/>
            <a:rect r="r" b="b" t="t" l="l"/>
            <a:pathLst>
              <a:path h="726909" w="4757264">
                <a:moveTo>
                  <a:pt x="0" y="0"/>
                </a:moveTo>
                <a:lnTo>
                  <a:pt x="4757264" y="0"/>
                </a:lnTo>
                <a:lnTo>
                  <a:pt x="4757264" y="726909"/>
                </a:lnTo>
                <a:lnTo>
                  <a:pt x="0" y="72690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7" r="0" b="-6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873360" y="597180"/>
            <a:ext cx="10594941" cy="914007"/>
          </a:xfrm>
          <a:custGeom>
            <a:avLst/>
            <a:gdLst/>
            <a:ahLst/>
            <a:cxnLst/>
            <a:rect r="r" b="b" t="t" l="l"/>
            <a:pathLst>
              <a:path h="914007" w="10594941">
                <a:moveTo>
                  <a:pt x="0" y="0"/>
                </a:moveTo>
                <a:lnTo>
                  <a:pt x="10594941" y="0"/>
                </a:lnTo>
                <a:lnTo>
                  <a:pt x="10594941" y="914007"/>
                </a:lnTo>
                <a:lnTo>
                  <a:pt x="0" y="9140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" t="0" r="-2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47584" y="1994651"/>
            <a:ext cx="3651706" cy="7436364"/>
          </a:xfrm>
          <a:custGeom>
            <a:avLst/>
            <a:gdLst/>
            <a:ahLst/>
            <a:cxnLst/>
            <a:rect r="r" b="b" t="t" l="l"/>
            <a:pathLst>
              <a:path h="7436364" w="3651706">
                <a:moveTo>
                  <a:pt x="0" y="0"/>
                </a:moveTo>
                <a:lnTo>
                  <a:pt x="3651706" y="0"/>
                </a:lnTo>
                <a:lnTo>
                  <a:pt x="3651706" y="7436364"/>
                </a:lnTo>
                <a:lnTo>
                  <a:pt x="0" y="743636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38" r="0" b="-38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47584" y="1994651"/>
            <a:ext cx="3678392" cy="7436484"/>
          </a:xfrm>
          <a:custGeom>
            <a:avLst/>
            <a:gdLst/>
            <a:ahLst/>
            <a:cxnLst/>
            <a:rect r="r" b="b" t="t" l="l"/>
            <a:pathLst>
              <a:path h="7436484" w="3678392">
                <a:moveTo>
                  <a:pt x="0" y="0"/>
                </a:moveTo>
                <a:lnTo>
                  <a:pt x="3678392" y="0"/>
                </a:lnTo>
                <a:lnTo>
                  <a:pt x="3678392" y="7436484"/>
                </a:lnTo>
                <a:lnTo>
                  <a:pt x="0" y="743648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464662" y="1923745"/>
            <a:ext cx="3651706" cy="7684539"/>
          </a:xfrm>
          <a:custGeom>
            <a:avLst/>
            <a:gdLst/>
            <a:ahLst/>
            <a:cxnLst/>
            <a:rect r="r" b="b" t="t" l="l"/>
            <a:pathLst>
              <a:path h="7684539" w="3651706">
                <a:moveTo>
                  <a:pt x="0" y="0"/>
                </a:moveTo>
                <a:lnTo>
                  <a:pt x="3651706" y="0"/>
                </a:lnTo>
                <a:lnTo>
                  <a:pt x="3651706" y="7684539"/>
                </a:lnTo>
                <a:lnTo>
                  <a:pt x="0" y="768453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39" r="0" b="-39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464662" y="1923745"/>
            <a:ext cx="3651824" cy="7684830"/>
          </a:xfrm>
          <a:custGeom>
            <a:avLst/>
            <a:gdLst/>
            <a:ahLst/>
            <a:cxnLst/>
            <a:rect r="r" b="b" t="t" l="l"/>
            <a:pathLst>
              <a:path h="7684830" w="3651824">
                <a:moveTo>
                  <a:pt x="0" y="0"/>
                </a:moveTo>
                <a:lnTo>
                  <a:pt x="3651823" y="0"/>
                </a:lnTo>
                <a:lnTo>
                  <a:pt x="3651823" y="7684830"/>
                </a:lnTo>
                <a:lnTo>
                  <a:pt x="0" y="768483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7464662" y="1923745"/>
            <a:ext cx="3678392" cy="7684830"/>
          </a:xfrm>
          <a:custGeom>
            <a:avLst/>
            <a:gdLst/>
            <a:ahLst/>
            <a:cxnLst/>
            <a:rect r="r" b="b" t="t" l="l"/>
            <a:pathLst>
              <a:path h="7684830" w="3678392">
                <a:moveTo>
                  <a:pt x="0" y="0"/>
                </a:moveTo>
                <a:lnTo>
                  <a:pt x="3678391" y="0"/>
                </a:lnTo>
                <a:lnTo>
                  <a:pt x="3678391" y="7684830"/>
                </a:lnTo>
                <a:lnTo>
                  <a:pt x="0" y="768483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845287" y="7622888"/>
            <a:ext cx="1302914" cy="549526"/>
          </a:xfrm>
          <a:custGeom>
            <a:avLst/>
            <a:gdLst/>
            <a:ahLst/>
            <a:cxnLst/>
            <a:rect r="r" b="b" t="t" l="l"/>
            <a:pathLst>
              <a:path h="549526" w="1302914">
                <a:moveTo>
                  <a:pt x="0" y="0"/>
                </a:moveTo>
                <a:lnTo>
                  <a:pt x="1302915" y="0"/>
                </a:lnTo>
                <a:lnTo>
                  <a:pt x="1302915" y="549526"/>
                </a:lnTo>
                <a:lnTo>
                  <a:pt x="0" y="549526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-61" t="0" r="-61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907330" y="7649478"/>
            <a:ext cx="1179349" cy="425652"/>
          </a:xfrm>
          <a:custGeom>
            <a:avLst/>
            <a:gdLst/>
            <a:ahLst/>
            <a:cxnLst/>
            <a:rect r="r" b="b" t="t" l="l"/>
            <a:pathLst>
              <a:path h="425652" w="1179349">
                <a:moveTo>
                  <a:pt x="0" y="0"/>
                </a:moveTo>
                <a:lnTo>
                  <a:pt x="1179350" y="0"/>
                </a:lnTo>
                <a:lnTo>
                  <a:pt x="1179350" y="425652"/>
                </a:lnTo>
                <a:lnTo>
                  <a:pt x="0" y="42565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2145810" y="7724689"/>
            <a:ext cx="703335" cy="357261"/>
          </a:xfrm>
          <a:custGeom>
            <a:avLst/>
            <a:gdLst/>
            <a:ahLst/>
            <a:cxnLst/>
            <a:rect r="r" b="b" t="t" l="l"/>
            <a:pathLst>
              <a:path h="357261" w="703335">
                <a:moveTo>
                  <a:pt x="0" y="0"/>
                </a:moveTo>
                <a:lnTo>
                  <a:pt x="703334" y="0"/>
                </a:lnTo>
                <a:lnTo>
                  <a:pt x="703334" y="357261"/>
                </a:lnTo>
                <a:lnTo>
                  <a:pt x="0" y="357261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-221" r="0" b="-221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2260092" y="7800877"/>
            <a:ext cx="475321" cy="128793"/>
          </a:xfrm>
          <a:custGeom>
            <a:avLst/>
            <a:gdLst/>
            <a:ahLst/>
            <a:cxnLst/>
            <a:rect r="r" b="b" t="t" l="l"/>
            <a:pathLst>
              <a:path h="128793" w="475321">
                <a:moveTo>
                  <a:pt x="0" y="0"/>
                </a:moveTo>
                <a:lnTo>
                  <a:pt x="475320" y="0"/>
                </a:lnTo>
                <a:lnTo>
                  <a:pt x="475320" y="128793"/>
                </a:lnTo>
                <a:lnTo>
                  <a:pt x="0" y="128793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866594" y="7590233"/>
            <a:ext cx="3086984" cy="797014"/>
          </a:xfrm>
          <a:custGeom>
            <a:avLst/>
            <a:gdLst/>
            <a:ahLst/>
            <a:cxnLst/>
            <a:rect r="r" b="b" t="t" l="l"/>
            <a:pathLst>
              <a:path h="797014" w="3086984">
                <a:moveTo>
                  <a:pt x="0" y="0"/>
                </a:moveTo>
                <a:lnTo>
                  <a:pt x="3086984" y="0"/>
                </a:lnTo>
                <a:lnTo>
                  <a:pt x="3086984" y="797014"/>
                </a:lnTo>
                <a:lnTo>
                  <a:pt x="0" y="797014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3136884" y="7590233"/>
            <a:ext cx="25412" cy="533653"/>
            <a:chOff x="0" y="0"/>
            <a:chExt cx="33883" cy="711537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675513"/>
              <a:ext cx="33274" cy="35560"/>
            </a:xfrm>
            <a:custGeom>
              <a:avLst/>
              <a:gdLst/>
              <a:ahLst/>
              <a:cxnLst/>
              <a:rect r="r" b="b" t="t" l="l"/>
              <a:pathLst>
                <a:path h="35560" w="33274">
                  <a:moveTo>
                    <a:pt x="33274" y="0"/>
                  </a:moveTo>
                  <a:lnTo>
                    <a:pt x="21336" y="0"/>
                  </a:lnTo>
                  <a:lnTo>
                    <a:pt x="9525" y="0"/>
                  </a:lnTo>
                  <a:lnTo>
                    <a:pt x="9525" y="11938"/>
                  </a:lnTo>
                  <a:lnTo>
                    <a:pt x="0" y="11938"/>
                  </a:lnTo>
                  <a:lnTo>
                    <a:pt x="0" y="35560"/>
                  </a:lnTo>
                  <a:lnTo>
                    <a:pt x="9525" y="35560"/>
                  </a:lnTo>
                  <a:lnTo>
                    <a:pt x="21336" y="35560"/>
                  </a:lnTo>
                  <a:lnTo>
                    <a:pt x="33147" y="35560"/>
                  </a:lnTo>
                  <a:lnTo>
                    <a:pt x="33147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9525" y="533273"/>
              <a:ext cx="23749" cy="71120"/>
            </a:xfrm>
            <a:custGeom>
              <a:avLst/>
              <a:gdLst/>
              <a:ahLst/>
              <a:cxnLst/>
              <a:rect r="r" b="b" t="t" l="l"/>
              <a:pathLst>
                <a:path h="71120" w="23749">
                  <a:moveTo>
                    <a:pt x="23749" y="0"/>
                  </a:moveTo>
                  <a:lnTo>
                    <a:pt x="11811" y="0"/>
                  </a:lnTo>
                  <a:lnTo>
                    <a:pt x="0" y="0"/>
                  </a:lnTo>
                  <a:lnTo>
                    <a:pt x="0" y="71120"/>
                  </a:lnTo>
                  <a:lnTo>
                    <a:pt x="11811" y="71120"/>
                  </a:lnTo>
                  <a:lnTo>
                    <a:pt x="23622" y="71120"/>
                  </a:lnTo>
                  <a:lnTo>
                    <a:pt x="23622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9525" y="391160"/>
              <a:ext cx="23749" cy="71120"/>
            </a:xfrm>
            <a:custGeom>
              <a:avLst/>
              <a:gdLst/>
              <a:ahLst/>
              <a:cxnLst/>
              <a:rect r="r" b="b" t="t" l="l"/>
              <a:pathLst>
                <a:path h="71120" w="23749">
                  <a:moveTo>
                    <a:pt x="23749" y="0"/>
                  </a:moveTo>
                  <a:lnTo>
                    <a:pt x="11811" y="0"/>
                  </a:lnTo>
                  <a:lnTo>
                    <a:pt x="0" y="0"/>
                  </a:lnTo>
                  <a:lnTo>
                    <a:pt x="0" y="71120"/>
                  </a:lnTo>
                  <a:lnTo>
                    <a:pt x="11811" y="71120"/>
                  </a:lnTo>
                  <a:lnTo>
                    <a:pt x="23622" y="71120"/>
                  </a:lnTo>
                  <a:lnTo>
                    <a:pt x="23622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9525" y="248920"/>
              <a:ext cx="23749" cy="71120"/>
            </a:xfrm>
            <a:custGeom>
              <a:avLst/>
              <a:gdLst/>
              <a:ahLst/>
              <a:cxnLst/>
              <a:rect r="r" b="b" t="t" l="l"/>
              <a:pathLst>
                <a:path h="71120" w="23749">
                  <a:moveTo>
                    <a:pt x="23749" y="0"/>
                  </a:moveTo>
                  <a:lnTo>
                    <a:pt x="11811" y="0"/>
                  </a:lnTo>
                  <a:lnTo>
                    <a:pt x="0" y="0"/>
                  </a:lnTo>
                  <a:lnTo>
                    <a:pt x="0" y="71120"/>
                  </a:lnTo>
                  <a:lnTo>
                    <a:pt x="11811" y="71120"/>
                  </a:lnTo>
                  <a:lnTo>
                    <a:pt x="23622" y="71120"/>
                  </a:lnTo>
                  <a:lnTo>
                    <a:pt x="23622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9525" y="106680"/>
              <a:ext cx="23749" cy="71120"/>
            </a:xfrm>
            <a:custGeom>
              <a:avLst/>
              <a:gdLst/>
              <a:ahLst/>
              <a:cxnLst/>
              <a:rect r="r" b="b" t="t" l="l"/>
              <a:pathLst>
                <a:path h="71120" w="23749">
                  <a:moveTo>
                    <a:pt x="23749" y="0"/>
                  </a:moveTo>
                  <a:lnTo>
                    <a:pt x="11811" y="0"/>
                  </a:lnTo>
                  <a:lnTo>
                    <a:pt x="0" y="0"/>
                  </a:lnTo>
                  <a:lnTo>
                    <a:pt x="0" y="71120"/>
                  </a:lnTo>
                  <a:lnTo>
                    <a:pt x="11811" y="71120"/>
                  </a:lnTo>
                  <a:lnTo>
                    <a:pt x="23622" y="71120"/>
                  </a:lnTo>
                  <a:lnTo>
                    <a:pt x="23622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33274" cy="35560"/>
            </a:xfrm>
            <a:custGeom>
              <a:avLst/>
              <a:gdLst/>
              <a:ahLst/>
              <a:cxnLst/>
              <a:rect r="r" b="b" t="t" l="l"/>
              <a:pathLst>
                <a:path h="35560" w="33274">
                  <a:moveTo>
                    <a:pt x="33274" y="0"/>
                  </a:moveTo>
                  <a:lnTo>
                    <a:pt x="21336" y="0"/>
                  </a:lnTo>
                  <a:lnTo>
                    <a:pt x="9525" y="0"/>
                  </a:lnTo>
                  <a:lnTo>
                    <a:pt x="0" y="0"/>
                  </a:lnTo>
                  <a:lnTo>
                    <a:pt x="0" y="23622"/>
                  </a:lnTo>
                  <a:lnTo>
                    <a:pt x="9525" y="23622"/>
                  </a:lnTo>
                  <a:lnTo>
                    <a:pt x="9525" y="35560"/>
                  </a:lnTo>
                  <a:lnTo>
                    <a:pt x="21336" y="35560"/>
                  </a:lnTo>
                  <a:lnTo>
                    <a:pt x="33147" y="35560"/>
                  </a:lnTo>
                  <a:lnTo>
                    <a:pt x="33147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Freeform 21" id="21"/>
          <p:cNvSpPr/>
          <p:nvPr/>
        </p:nvSpPr>
        <p:spPr>
          <a:xfrm flipH="false" flipV="false" rot="0">
            <a:off x="5183791" y="8187443"/>
            <a:ext cx="2114317" cy="202974"/>
          </a:xfrm>
          <a:custGeom>
            <a:avLst/>
            <a:gdLst/>
            <a:ahLst/>
            <a:cxnLst/>
            <a:rect r="r" b="b" t="t" l="l"/>
            <a:pathLst>
              <a:path h="202974" w="2114317">
                <a:moveTo>
                  <a:pt x="0" y="0"/>
                </a:moveTo>
                <a:lnTo>
                  <a:pt x="2114317" y="0"/>
                </a:lnTo>
                <a:lnTo>
                  <a:pt x="2114317" y="202974"/>
                </a:lnTo>
                <a:lnTo>
                  <a:pt x="0" y="202974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 l="0" t="-162" r="0" b="-162"/>
            </a:stretch>
          </a:blipFill>
        </p:spPr>
      </p:sp>
      <p:grpSp>
        <p:nvGrpSpPr>
          <p:cNvPr name="Group 22" id="22"/>
          <p:cNvGrpSpPr/>
          <p:nvPr/>
        </p:nvGrpSpPr>
        <p:grpSpPr>
          <a:xfrm rot="0">
            <a:off x="7721713" y="3262114"/>
            <a:ext cx="2969742" cy="266249"/>
            <a:chOff x="0" y="0"/>
            <a:chExt cx="3959657" cy="354998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3958971" cy="354584"/>
            </a:xfrm>
            <a:custGeom>
              <a:avLst/>
              <a:gdLst/>
              <a:ahLst/>
              <a:cxnLst/>
              <a:rect r="r" b="b" t="t" l="l"/>
              <a:pathLst>
                <a:path h="354584" w="3958971">
                  <a:moveTo>
                    <a:pt x="3958971" y="0"/>
                  </a:moveTo>
                  <a:lnTo>
                    <a:pt x="0" y="0"/>
                  </a:lnTo>
                  <a:lnTo>
                    <a:pt x="0" y="354584"/>
                  </a:lnTo>
                  <a:lnTo>
                    <a:pt x="3958971" y="354584"/>
                  </a:lnTo>
                  <a:lnTo>
                    <a:pt x="3958971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24" id="24"/>
          <p:cNvGrpSpPr/>
          <p:nvPr/>
        </p:nvGrpSpPr>
        <p:grpSpPr>
          <a:xfrm rot="0">
            <a:off x="7890117" y="3705281"/>
            <a:ext cx="762361" cy="186547"/>
            <a:chOff x="0" y="0"/>
            <a:chExt cx="1016481" cy="248729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016381" cy="248158"/>
            </a:xfrm>
            <a:custGeom>
              <a:avLst/>
              <a:gdLst/>
              <a:ahLst/>
              <a:cxnLst/>
              <a:rect r="r" b="b" t="t" l="l"/>
              <a:pathLst>
                <a:path h="248158" w="1016381">
                  <a:moveTo>
                    <a:pt x="1016381" y="0"/>
                  </a:moveTo>
                  <a:lnTo>
                    <a:pt x="0" y="0"/>
                  </a:lnTo>
                  <a:lnTo>
                    <a:pt x="0" y="248158"/>
                  </a:lnTo>
                  <a:lnTo>
                    <a:pt x="1016381" y="248158"/>
                  </a:lnTo>
                  <a:lnTo>
                    <a:pt x="1016381" y="0"/>
                  </a:lnTo>
                  <a:close/>
                </a:path>
              </a:pathLst>
            </a:custGeom>
            <a:solidFill>
              <a:srgbClr val="D8D8D8"/>
            </a:solidFill>
          </p:spPr>
        </p:sp>
      </p:grpSp>
      <p:sp>
        <p:nvSpPr>
          <p:cNvPr name="Freeform 26" id="26"/>
          <p:cNvSpPr/>
          <p:nvPr/>
        </p:nvSpPr>
        <p:spPr>
          <a:xfrm flipH="false" flipV="false" rot="0">
            <a:off x="7766030" y="3528018"/>
            <a:ext cx="3031271" cy="398851"/>
          </a:xfrm>
          <a:custGeom>
            <a:avLst/>
            <a:gdLst/>
            <a:ahLst/>
            <a:cxnLst/>
            <a:rect r="r" b="b" t="t" l="l"/>
            <a:pathLst>
              <a:path h="398851" w="3031271">
                <a:moveTo>
                  <a:pt x="0" y="0"/>
                </a:moveTo>
                <a:lnTo>
                  <a:pt x="3031271" y="0"/>
                </a:lnTo>
                <a:lnTo>
                  <a:pt x="3031271" y="398850"/>
                </a:lnTo>
                <a:lnTo>
                  <a:pt x="0" y="398850"/>
                </a:lnTo>
                <a:lnTo>
                  <a:pt x="0" y="0"/>
                </a:lnTo>
                <a:close/>
              </a:path>
            </a:pathLst>
          </a:custGeom>
          <a:blipFill>
            <a:blip r:embed="rId21"/>
            <a:stretch>
              <a:fillRect l="0" t="-481" r="0" b="-481"/>
            </a:stretch>
          </a:blipFill>
        </p:spPr>
      </p:sp>
      <p:grpSp>
        <p:nvGrpSpPr>
          <p:cNvPr name="Group 27" id="27"/>
          <p:cNvGrpSpPr/>
          <p:nvPr/>
        </p:nvGrpSpPr>
        <p:grpSpPr>
          <a:xfrm rot="0">
            <a:off x="7898981" y="3696418"/>
            <a:ext cx="602958" cy="159980"/>
            <a:chOff x="0" y="0"/>
            <a:chExt cx="803944" cy="213307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803656" cy="212725"/>
            </a:xfrm>
            <a:custGeom>
              <a:avLst/>
              <a:gdLst/>
              <a:ahLst/>
              <a:cxnLst/>
              <a:rect r="r" b="b" t="t" l="l"/>
              <a:pathLst>
                <a:path h="212725" w="803656">
                  <a:moveTo>
                    <a:pt x="803656" y="0"/>
                  </a:moveTo>
                  <a:lnTo>
                    <a:pt x="0" y="0"/>
                  </a:lnTo>
                  <a:lnTo>
                    <a:pt x="0" y="212725"/>
                  </a:lnTo>
                  <a:lnTo>
                    <a:pt x="803656" y="212725"/>
                  </a:lnTo>
                  <a:lnTo>
                    <a:pt x="803656" y="0"/>
                  </a:lnTo>
                  <a:close/>
                </a:path>
              </a:pathLst>
            </a:custGeom>
            <a:solidFill>
              <a:srgbClr val="EDEDED"/>
            </a:solidFill>
          </p:spPr>
        </p:sp>
      </p:grpSp>
      <p:sp>
        <p:nvSpPr>
          <p:cNvPr name="Freeform 29" id="29"/>
          <p:cNvSpPr/>
          <p:nvPr/>
        </p:nvSpPr>
        <p:spPr>
          <a:xfrm flipH="false" flipV="false" rot="0">
            <a:off x="7686259" y="3075986"/>
            <a:ext cx="3181934" cy="514075"/>
          </a:xfrm>
          <a:custGeom>
            <a:avLst/>
            <a:gdLst/>
            <a:ahLst/>
            <a:cxnLst/>
            <a:rect r="r" b="b" t="t" l="l"/>
            <a:pathLst>
              <a:path h="514075" w="3181934">
                <a:moveTo>
                  <a:pt x="0" y="0"/>
                </a:moveTo>
                <a:lnTo>
                  <a:pt x="3181934" y="0"/>
                </a:lnTo>
                <a:lnTo>
                  <a:pt x="3181934" y="514076"/>
                </a:lnTo>
                <a:lnTo>
                  <a:pt x="0" y="514076"/>
                </a:lnTo>
                <a:lnTo>
                  <a:pt x="0" y="0"/>
                </a:lnTo>
                <a:close/>
              </a:path>
            </a:pathLst>
          </a:custGeom>
          <a:blipFill>
            <a:blip r:embed="rId22"/>
            <a:stretch>
              <a:fillRect l="0" t="-430" r="0" b="-430"/>
            </a:stretch>
          </a:blipFill>
        </p:spPr>
      </p:sp>
      <p:grpSp>
        <p:nvGrpSpPr>
          <p:cNvPr name="Group 30" id="30"/>
          <p:cNvGrpSpPr/>
          <p:nvPr/>
        </p:nvGrpSpPr>
        <p:grpSpPr>
          <a:xfrm rot="0">
            <a:off x="7881253" y="3315293"/>
            <a:ext cx="2916608" cy="416988"/>
            <a:chOff x="0" y="0"/>
            <a:chExt cx="3888811" cy="555984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827278" cy="283591"/>
            </a:xfrm>
            <a:custGeom>
              <a:avLst/>
              <a:gdLst/>
              <a:ahLst/>
              <a:cxnLst/>
              <a:rect r="r" b="b" t="t" l="l"/>
              <a:pathLst>
                <a:path h="283591" w="827278">
                  <a:moveTo>
                    <a:pt x="827278" y="0"/>
                  </a:moveTo>
                  <a:lnTo>
                    <a:pt x="0" y="0"/>
                  </a:lnTo>
                  <a:lnTo>
                    <a:pt x="0" y="283591"/>
                  </a:lnTo>
                  <a:lnTo>
                    <a:pt x="827278" y="283591"/>
                  </a:lnTo>
                  <a:lnTo>
                    <a:pt x="827278" y="0"/>
                  </a:lnTo>
                  <a:close/>
                </a:path>
              </a:pathLst>
            </a:custGeom>
            <a:solidFill>
              <a:srgbClr val="EDEDED"/>
            </a:solidFill>
          </p:spPr>
        </p:sp>
        <p:sp>
          <p:nvSpPr>
            <p:cNvPr name="Freeform 32" id="32"/>
            <p:cNvSpPr/>
            <p:nvPr/>
          </p:nvSpPr>
          <p:spPr>
            <a:xfrm flipH="false" flipV="false" rot="0">
              <a:off x="3568954" y="366395"/>
              <a:ext cx="319151" cy="189103"/>
            </a:xfrm>
            <a:custGeom>
              <a:avLst/>
              <a:gdLst/>
              <a:ahLst/>
              <a:cxnLst/>
              <a:rect r="r" b="b" t="t" l="l"/>
              <a:pathLst>
                <a:path h="189103" w="319151">
                  <a:moveTo>
                    <a:pt x="319151" y="0"/>
                  </a:moveTo>
                  <a:lnTo>
                    <a:pt x="0" y="0"/>
                  </a:lnTo>
                  <a:lnTo>
                    <a:pt x="0" y="189103"/>
                  </a:lnTo>
                  <a:lnTo>
                    <a:pt x="319024" y="189103"/>
                  </a:lnTo>
                  <a:lnTo>
                    <a:pt x="319024" y="0"/>
                  </a:lnTo>
                  <a:close/>
                </a:path>
              </a:pathLst>
            </a:custGeom>
            <a:solidFill>
              <a:srgbClr val="EDEDED"/>
            </a:solidFill>
          </p:spPr>
        </p:sp>
      </p:grpSp>
      <p:sp>
        <p:nvSpPr>
          <p:cNvPr name="Freeform 33" id="33"/>
          <p:cNvSpPr/>
          <p:nvPr/>
        </p:nvSpPr>
        <p:spPr>
          <a:xfrm flipH="false" flipV="false" rot="0">
            <a:off x="8687663" y="3299758"/>
            <a:ext cx="1183208" cy="106007"/>
          </a:xfrm>
          <a:custGeom>
            <a:avLst/>
            <a:gdLst/>
            <a:ahLst/>
            <a:cxnLst/>
            <a:rect r="r" b="b" t="t" l="l"/>
            <a:pathLst>
              <a:path h="106007" w="1183208">
                <a:moveTo>
                  <a:pt x="0" y="0"/>
                </a:moveTo>
                <a:lnTo>
                  <a:pt x="1183208" y="0"/>
                </a:lnTo>
                <a:lnTo>
                  <a:pt x="1183208" y="106007"/>
                </a:lnTo>
                <a:lnTo>
                  <a:pt x="0" y="106007"/>
                </a:lnTo>
                <a:lnTo>
                  <a:pt x="0" y="0"/>
                </a:lnTo>
                <a:close/>
              </a:path>
            </a:pathLst>
          </a:custGeom>
          <a:blipFill>
            <a:blip r:embed="rId23"/>
            <a:stretch>
              <a:fillRect l="0" t="-1106" r="0" b="-1106"/>
            </a:stretch>
          </a:blipFill>
        </p:spPr>
      </p:sp>
      <p:sp>
        <p:nvSpPr>
          <p:cNvPr name="Freeform 34" id="34"/>
          <p:cNvSpPr/>
          <p:nvPr/>
        </p:nvSpPr>
        <p:spPr>
          <a:xfrm flipH="false" flipV="false" rot="0">
            <a:off x="9060083" y="3721116"/>
            <a:ext cx="424496" cy="116087"/>
          </a:xfrm>
          <a:custGeom>
            <a:avLst/>
            <a:gdLst/>
            <a:ahLst/>
            <a:cxnLst/>
            <a:rect r="r" b="b" t="t" l="l"/>
            <a:pathLst>
              <a:path h="116087" w="424496">
                <a:moveTo>
                  <a:pt x="0" y="0"/>
                </a:moveTo>
                <a:lnTo>
                  <a:pt x="424497" y="0"/>
                </a:lnTo>
                <a:lnTo>
                  <a:pt x="424497" y="116086"/>
                </a:lnTo>
                <a:lnTo>
                  <a:pt x="0" y="116086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5" id="35"/>
          <p:cNvSpPr/>
          <p:nvPr/>
        </p:nvSpPr>
        <p:spPr>
          <a:xfrm flipH="false" flipV="false" rot="0">
            <a:off x="9005536" y="2688189"/>
            <a:ext cx="466080" cy="106268"/>
          </a:xfrm>
          <a:custGeom>
            <a:avLst/>
            <a:gdLst/>
            <a:ahLst/>
            <a:cxnLst/>
            <a:rect r="r" b="b" t="t" l="l"/>
            <a:pathLst>
              <a:path h="106268" w="466080">
                <a:moveTo>
                  <a:pt x="0" y="0"/>
                </a:moveTo>
                <a:lnTo>
                  <a:pt x="466080" y="0"/>
                </a:lnTo>
                <a:lnTo>
                  <a:pt x="466080" y="106268"/>
                </a:lnTo>
                <a:lnTo>
                  <a:pt x="0" y="106268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6" id="36"/>
          <p:cNvSpPr/>
          <p:nvPr/>
        </p:nvSpPr>
        <p:spPr>
          <a:xfrm flipH="false" flipV="false" rot="0">
            <a:off x="10380722" y="3733212"/>
            <a:ext cx="139483" cy="77468"/>
          </a:xfrm>
          <a:custGeom>
            <a:avLst/>
            <a:gdLst/>
            <a:ahLst/>
            <a:cxnLst/>
            <a:rect r="r" b="b" t="t" l="l"/>
            <a:pathLst>
              <a:path h="77468" w="139483">
                <a:moveTo>
                  <a:pt x="0" y="0"/>
                </a:moveTo>
                <a:lnTo>
                  <a:pt x="139484" y="0"/>
                </a:lnTo>
                <a:lnTo>
                  <a:pt x="139484" y="77469"/>
                </a:lnTo>
                <a:lnTo>
                  <a:pt x="0" y="77469"/>
                </a:lnTo>
                <a:lnTo>
                  <a:pt x="0" y="0"/>
                </a:lnTo>
                <a:close/>
              </a:path>
            </a:pathLst>
          </a:custGeom>
          <a:blipFill>
            <a:blip r:embed="rId28"/>
            <a:stretch>
              <a:fillRect l="0" t="-639" r="0" b="-639"/>
            </a:stretch>
          </a:blipFill>
        </p:spPr>
      </p:sp>
      <p:grpSp>
        <p:nvGrpSpPr>
          <p:cNvPr name="Group 37" id="37"/>
          <p:cNvGrpSpPr/>
          <p:nvPr/>
        </p:nvGrpSpPr>
        <p:grpSpPr>
          <a:xfrm rot="0">
            <a:off x="7766030" y="4015501"/>
            <a:ext cx="3031540" cy="1506817"/>
            <a:chOff x="0" y="0"/>
            <a:chExt cx="4042053" cy="2009089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4041648" cy="2009013"/>
            </a:xfrm>
            <a:custGeom>
              <a:avLst/>
              <a:gdLst/>
              <a:ahLst/>
              <a:cxnLst/>
              <a:rect r="r" b="b" t="t" l="l"/>
              <a:pathLst>
                <a:path h="2009013" w="4041648">
                  <a:moveTo>
                    <a:pt x="0" y="2009013"/>
                  </a:moveTo>
                  <a:lnTo>
                    <a:pt x="4041648" y="2009013"/>
                  </a:lnTo>
                  <a:lnTo>
                    <a:pt x="4041648" y="0"/>
                  </a:lnTo>
                  <a:lnTo>
                    <a:pt x="0" y="0"/>
                  </a:lnTo>
                  <a:lnTo>
                    <a:pt x="0" y="2009013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39" id="39"/>
          <p:cNvGrpSpPr/>
          <p:nvPr/>
        </p:nvGrpSpPr>
        <p:grpSpPr>
          <a:xfrm rot="0">
            <a:off x="7766021" y="4024370"/>
            <a:ext cx="3031540" cy="1383223"/>
            <a:chOff x="0" y="0"/>
            <a:chExt cx="4042053" cy="1844297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1394460"/>
              <a:ext cx="4029837" cy="449072"/>
            </a:xfrm>
            <a:custGeom>
              <a:avLst/>
              <a:gdLst/>
              <a:ahLst/>
              <a:cxnLst/>
              <a:rect r="r" b="b" t="t" l="l"/>
              <a:pathLst>
                <a:path h="449072" w="4029837">
                  <a:moveTo>
                    <a:pt x="4029837" y="0"/>
                  </a:moveTo>
                  <a:lnTo>
                    <a:pt x="0" y="0"/>
                  </a:lnTo>
                  <a:lnTo>
                    <a:pt x="0" y="449072"/>
                  </a:lnTo>
                  <a:lnTo>
                    <a:pt x="4029837" y="449072"/>
                  </a:lnTo>
                  <a:lnTo>
                    <a:pt x="4029837" y="0"/>
                  </a:lnTo>
                  <a:close/>
                </a:path>
              </a:pathLst>
            </a:custGeom>
            <a:solidFill>
              <a:srgbClr val="D8D8D8">
                <a:alpha val="49804"/>
              </a:srgbClr>
            </a:solidFill>
          </p:spPr>
        </p:sp>
        <p:sp>
          <p:nvSpPr>
            <p:cNvPr name="Freeform 41" id="41"/>
            <p:cNvSpPr/>
            <p:nvPr/>
          </p:nvSpPr>
          <p:spPr>
            <a:xfrm flipH="false" flipV="false" rot="0">
              <a:off x="11811" y="590931"/>
              <a:ext cx="4029837" cy="449072"/>
            </a:xfrm>
            <a:custGeom>
              <a:avLst/>
              <a:gdLst/>
              <a:ahLst/>
              <a:cxnLst/>
              <a:rect r="r" b="b" t="t" l="l"/>
              <a:pathLst>
                <a:path h="449072" w="4029837">
                  <a:moveTo>
                    <a:pt x="4029837" y="0"/>
                  </a:moveTo>
                  <a:lnTo>
                    <a:pt x="0" y="0"/>
                  </a:lnTo>
                  <a:lnTo>
                    <a:pt x="0" y="449072"/>
                  </a:lnTo>
                  <a:lnTo>
                    <a:pt x="4029837" y="449072"/>
                  </a:lnTo>
                  <a:lnTo>
                    <a:pt x="4029837" y="0"/>
                  </a:lnTo>
                  <a:close/>
                </a:path>
              </a:pathLst>
            </a:custGeom>
            <a:solidFill>
              <a:srgbClr val="D8D8D8">
                <a:alpha val="49804"/>
              </a:srgbClr>
            </a:solidFill>
          </p:spPr>
        </p:sp>
        <p:sp>
          <p:nvSpPr>
            <p:cNvPr name="Freeform 42" id="42"/>
            <p:cNvSpPr/>
            <p:nvPr/>
          </p:nvSpPr>
          <p:spPr>
            <a:xfrm flipH="false" flipV="false" rot="0">
              <a:off x="11811" y="0"/>
              <a:ext cx="4029837" cy="449072"/>
            </a:xfrm>
            <a:custGeom>
              <a:avLst/>
              <a:gdLst/>
              <a:ahLst/>
              <a:cxnLst/>
              <a:rect r="r" b="b" t="t" l="l"/>
              <a:pathLst>
                <a:path h="449072" w="4029837">
                  <a:moveTo>
                    <a:pt x="4029837" y="0"/>
                  </a:moveTo>
                  <a:lnTo>
                    <a:pt x="0" y="0"/>
                  </a:lnTo>
                  <a:lnTo>
                    <a:pt x="0" y="449072"/>
                  </a:lnTo>
                  <a:lnTo>
                    <a:pt x="4029837" y="449072"/>
                  </a:lnTo>
                  <a:lnTo>
                    <a:pt x="4029837" y="0"/>
                  </a:lnTo>
                  <a:close/>
                </a:path>
              </a:pathLst>
            </a:custGeom>
            <a:solidFill>
              <a:srgbClr val="D8D8D8">
                <a:alpha val="49804"/>
              </a:srgbClr>
            </a:solidFill>
          </p:spPr>
        </p:sp>
      </p:grpSp>
      <p:sp>
        <p:nvSpPr>
          <p:cNvPr name="Freeform 43" id="43"/>
          <p:cNvSpPr/>
          <p:nvPr/>
        </p:nvSpPr>
        <p:spPr>
          <a:xfrm flipH="false" flipV="false" rot="0">
            <a:off x="9044479" y="4155420"/>
            <a:ext cx="463192" cy="116087"/>
          </a:xfrm>
          <a:custGeom>
            <a:avLst/>
            <a:gdLst/>
            <a:ahLst/>
            <a:cxnLst/>
            <a:rect r="r" b="b" t="t" l="l"/>
            <a:pathLst>
              <a:path h="116087" w="463192">
                <a:moveTo>
                  <a:pt x="0" y="0"/>
                </a:moveTo>
                <a:lnTo>
                  <a:pt x="463192" y="0"/>
                </a:lnTo>
                <a:lnTo>
                  <a:pt x="463192" y="116087"/>
                </a:lnTo>
                <a:lnTo>
                  <a:pt x="0" y="116087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4" id="44"/>
          <p:cNvSpPr/>
          <p:nvPr/>
        </p:nvSpPr>
        <p:spPr>
          <a:xfrm flipH="false" flipV="false" rot="0">
            <a:off x="8892578" y="4588491"/>
            <a:ext cx="794371" cy="116860"/>
          </a:xfrm>
          <a:custGeom>
            <a:avLst/>
            <a:gdLst/>
            <a:ahLst/>
            <a:cxnLst/>
            <a:rect r="r" b="b" t="t" l="l"/>
            <a:pathLst>
              <a:path h="116860" w="794371">
                <a:moveTo>
                  <a:pt x="0" y="0"/>
                </a:moveTo>
                <a:lnTo>
                  <a:pt x="794370" y="0"/>
                </a:lnTo>
                <a:lnTo>
                  <a:pt x="794370" y="116860"/>
                </a:lnTo>
                <a:lnTo>
                  <a:pt x="0" y="116860"/>
                </a:lnTo>
                <a:lnTo>
                  <a:pt x="0" y="0"/>
                </a:lnTo>
                <a:close/>
              </a:path>
            </a:pathLst>
          </a:custGeom>
          <a:blipFill>
            <a:blip r:embed="rId31"/>
            <a:stretch>
              <a:fillRect l="0" t="-146" r="0" b="-146"/>
            </a:stretch>
          </a:blipFill>
        </p:spPr>
      </p:sp>
      <p:sp>
        <p:nvSpPr>
          <p:cNvPr name="Freeform 45" id="45"/>
          <p:cNvSpPr/>
          <p:nvPr/>
        </p:nvSpPr>
        <p:spPr>
          <a:xfrm flipH="false" flipV="false" rot="0">
            <a:off x="9176131" y="5192430"/>
            <a:ext cx="184478" cy="91743"/>
          </a:xfrm>
          <a:custGeom>
            <a:avLst/>
            <a:gdLst/>
            <a:ahLst/>
            <a:cxnLst/>
            <a:rect r="r" b="b" t="t" l="l"/>
            <a:pathLst>
              <a:path h="91743" w="184478">
                <a:moveTo>
                  <a:pt x="0" y="0"/>
                </a:moveTo>
                <a:lnTo>
                  <a:pt x="184478" y="0"/>
                </a:lnTo>
                <a:lnTo>
                  <a:pt x="184478" y="91743"/>
                </a:lnTo>
                <a:lnTo>
                  <a:pt x="0" y="91743"/>
                </a:lnTo>
                <a:lnTo>
                  <a:pt x="0" y="0"/>
                </a:lnTo>
                <a:close/>
              </a:path>
            </a:pathLst>
          </a:custGeom>
          <a:blipFill>
            <a:blip r:embed="rId32"/>
            <a:stretch>
              <a:fillRect l="-914" t="0" r="-914" b="0"/>
            </a:stretch>
          </a:blipFill>
        </p:spPr>
      </p:sp>
      <p:sp>
        <p:nvSpPr>
          <p:cNvPr name="Freeform 46" id="46"/>
          <p:cNvSpPr/>
          <p:nvPr/>
        </p:nvSpPr>
        <p:spPr>
          <a:xfrm flipH="false" flipV="false" rot="0">
            <a:off x="10380722" y="4149791"/>
            <a:ext cx="139483" cy="77468"/>
          </a:xfrm>
          <a:custGeom>
            <a:avLst/>
            <a:gdLst/>
            <a:ahLst/>
            <a:cxnLst/>
            <a:rect r="r" b="b" t="t" l="l"/>
            <a:pathLst>
              <a:path h="77468" w="139483">
                <a:moveTo>
                  <a:pt x="0" y="0"/>
                </a:moveTo>
                <a:lnTo>
                  <a:pt x="139484" y="0"/>
                </a:lnTo>
                <a:lnTo>
                  <a:pt x="139484" y="77469"/>
                </a:lnTo>
                <a:lnTo>
                  <a:pt x="0" y="77469"/>
                </a:lnTo>
                <a:lnTo>
                  <a:pt x="0" y="0"/>
                </a:lnTo>
                <a:close/>
              </a:path>
            </a:pathLst>
          </a:custGeom>
          <a:blipFill>
            <a:blip r:embed="rId33"/>
            <a:stretch>
              <a:fillRect l="-2272" t="0" r="-2272" b="0"/>
            </a:stretch>
          </a:blipFill>
        </p:spPr>
      </p:sp>
      <p:sp>
        <p:nvSpPr>
          <p:cNvPr name="Freeform 47" id="47"/>
          <p:cNvSpPr/>
          <p:nvPr/>
        </p:nvSpPr>
        <p:spPr>
          <a:xfrm flipH="false" flipV="false" rot="0">
            <a:off x="10380722" y="4592959"/>
            <a:ext cx="139483" cy="77468"/>
          </a:xfrm>
          <a:custGeom>
            <a:avLst/>
            <a:gdLst/>
            <a:ahLst/>
            <a:cxnLst/>
            <a:rect r="r" b="b" t="t" l="l"/>
            <a:pathLst>
              <a:path h="77468" w="139483">
                <a:moveTo>
                  <a:pt x="0" y="0"/>
                </a:moveTo>
                <a:lnTo>
                  <a:pt x="139484" y="0"/>
                </a:lnTo>
                <a:lnTo>
                  <a:pt x="139484" y="77469"/>
                </a:lnTo>
                <a:lnTo>
                  <a:pt x="0" y="77469"/>
                </a:lnTo>
                <a:lnTo>
                  <a:pt x="0" y="0"/>
                </a:lnTo>
                <a:close/>
              </a:path>
            </a:pathLst>
          </a:custGeom>
          <a:blipFill>
            <a:blip r:embed="rId34"/>
            <a:stretch>
              <a:fillRect l="0" t="-639" r="0" b="-639"/>
            </a:stretch>
          </a:blipFill>
        </p:spPr>
      </p:sp>
      <p:sp>
        <p:nvSpPr>
          <p:cNvPr name="Freeform 48" id="48"/>
          <p:cNvSpPr/>
          <p:nvPr/>
        </p:nvSpPr>
        <p:spPr>
          <a:xfrm flipH="false" flipV="false" rot="0">
            <a:off x="10380722" y="5177938"/>
            <a:ext cx="139482" cy="77468"/>
          </a:xfrm>
          <a:custGeom>
            <a:avLst/>
            <a:gdLst/>
            <a:ahLst/>
            <a:cxnLst/>
            <a:rect r="r" b="b" t="t" l="l"/>
            <a:pathLst>
              <a:path h="77468" w="139482">
                <a:moveTo>
                  <a:pt x="0" y="0"/>
                </a:moveTo>
                <a:lnTo>
                  <a:pt x="139483" y="0"/>
                </a:lnTo>
                <a:lnTo>
                  <a:pt x="139483" y="77469"/>
                </a:lnTo>
                <a:lnTo>
                  <a:pt x="0" y="77469"/>
                </a:lnTo>
                <a:lnTo>
                  <a:pt x="0" y="0"/>
                </a:lnTo>
                <a:close/>
              </a:path>
            </a:pathLst>
          </a:custGeom>
          <a:blipFill>
            <a:blip r:embed="rId28"/>
            <a:stretch>
              <a:fillRect l="0" t="-639" r="0" b="-639"/>
            </a:stretch>
          </a:blipFill>
        </p:spPr>
      </p:sp>
      <p:sp>
        <p:nvSpPr>
          <p:cNvPr name="Freeform 49" id="49"/>
          <p:cNvSpPr/>
          <p:nvPr/>
        </p:nvSpPr>
        <p:spPr>
          <a:xfrm flipH="false" flipV="false" rot="0">
            <a:off x="8229672" y="4887469"/>
            <a:ext cx="2086225" cy="119239"/>
          </a:xfrm>
          <a:custGeom>
            <a:avLst/>
            <a:gdLst/>
            <a:ahLst/>
            <a:cxnLst/>
            <a:rect r="r" b="b" t="t" l="l"/>
            <a:pathLst>
              <a:path h="119239" w="2086225">
                <a:moveTo>
                  <a:pt x="0" y="0"/>
                </a:moveTo>
                <a:lnTo>
                  <a:pt x="2086225" y="0"/>
                </a:lnTo>
                <a:lnTo>
                  <a:pt x="2086225" y="119239"/>
                </a:lnTo>
                <a:lnTo>
                  <a:pt x="0" y="119239"/>
                </a:lnTo>
                <a:lnTo>
                  <a:pt x="0" y="0"/>
                </a:lnTo>
                <a:close/>
              </a:path>
            </a:pathLst>
          </a:custGeom>
          <a:blipFill>
            <a:blip r:embed="rId35"/>
            <a:stretch>
              <a:fillRect l="-1016" t="0" r="-1016" b="0"/>
            </a:stretch>
          </a:blipFill>
        </p:spPr>
      </p:sp>
      <p:grpSp>
        <p:nvGrpSpPr>
          <p:cNvPr name="Group 50" id="50"/>
          <p:cNvGrpSpPr/>
          <p:nvPr/>
        </p:nvGrpSpPr>
        <p:grpSpPr>
          <a:xfrm rot="0">
            <a:off x="7774893" y="5522278"/>
            <a:ext cx="3022877" cy="2925271"/>
            <a:chOff x="0" y="0"/>
            <a:chExt cx="4030502" cy="3900362"/>
          </a:xfrm>
        </p:grpSpPr>
        <p:sp>
          <p:nvSpPr>
            <p:cNvPr name="Freeform 51" id="51"/>
            <p:cNvSpPr/>
            <p:nvPr/>
          </p:nvSpPr>
          <p:spPr>
            <a:xfrm flipH="false" flipV="false" rot="0">
              <a:off x="0" y="0"/>
              <a:ext cx="4029837" cy="3899916"/>
            </a:xfrm>
            <a:custGeom>
              <a:avLst/>
              <a:gdLst/>
              <a:ahLst/>
              <a:cxnLst/>
              <a:rect r="r" b="b" t="t" l="l"/>
              <a:pathLst>
                <a:path h="3899916" w="4029837">
                  <a:moveTo>
                    <a:pt x="4029837" y="0"/>
                  </a:moveTo>
                  <a:lnTo>
                    <a:pt x="0" y="0"/>
                  </a:lnTo>
                  <a:lnTo>
                    <a:pt x="0" y="3899916"/>
                  </a:lnTo>
                  <a:lnTo>
                    <a:pt x="4029837" y="3899916"/>
                  </a:lnTo>
                  <a:lnTo>
                    <a:pt x="4029837" y="0"/>
                  </a:lnTo>
                  <a:close/>
                </a:path>
              </a:pathLst>
            </a:custGeom>
            <a:solidFill>
              <a:srgbClr val="EBEBEB"/>
            </a:solidFill>
          </p:spPr>
        </p:sp>
      </p:grpSp>
      <p:sp>
        <p:nvSpPr>
          <p:cNvPr name="Freeform 52" id="52"/>
          <p:cNvSpPr/>
          <p:nvPr/>
        </p:nvSpPr>
        <p:spPr>
          <a:xfrm flipH="false" flipV="false" rot="0">
            <a:off x="7783722" y="5867952"/>
            <a:ext cx="3004785" cy="2127207"/>
          </a:xfrm>
          <a:custGeom>
            <a:avLst/>
            <a:gdLst/>
            <a:ahLst/>
            <a:cxnLst/>
            <a:rect r="r" b="b" t="t" l="l"/>
            <a:pathLst>
              <a:path h="2127207" w="3004785">
                <a:moveTo>
                  <a:pt x="0" y="0"/>
                </a:moveTo>
                <a:lnTo>
                  <a:pt x="3004784" y="0"/>
                </a:lnTo>
                <a:lnTo>
                  <a:pt x="3004784" y="2127207"/>
                </a:lnTo>
                <a:lnTo>
                  <a:pt x="0" y="2127207"/>
                </a:lnTo>
                <a:lnTo>
                  <a:pt x="0" y="0"/>
                </a:lnTo>
                <a:close/>
              </a:path>
            </a:pathLst>
          </a:custGeom>
          <a:blipFill>
            <a:blip r:embed="rId36"/>
            <a:stretch>
              <a:fillRect l="-267" t="0" r="-267" b="0"/>
            </a:stretch>
          </a:blipFill>
        </p:spPr>
      </p:sp>
      <p:sp>
        <p:nvSpPr>
          <p:cNvPr name="Freeform 53" id="53"/>
          <p:cNvSpPr/>
          <p:nvPr/>
        </p:nvSpPr>
        <p:spPr>
          <a:xfrm flipH="false" flipV="false" rot="0">
            <a:off x="7874734" y="5667447"/>
            <a:ext cx="1997401" cy="120650"/>
          </a:xfrm>
          <a:custGeom>
            <a:avLst/>
            <a:gdLst/>
            <a:ahLst/>
            <a:cxnLst/>
            <a:rect r="r" b="b" t="t" l="l"/>
            <a:pathLst>
              <a:path h="120650" w="1997401">
                <a:moveTo>
                  <a:pt x="0" y="0"/>
                </a:moveTo>
                <a:lnTo>
                  <a:pt x="1997401" y="0"/>
                </a:lnTo>
                <a:lnTo>
                  <a:pt x="1997401" y="120650"/>
                </a:lnTo>
                <a:lnTo>
                  <a:pt x="0" y="120650"/>
                </a:lnTo>
                <a:lnTo>
                  <a:pt x="0" y="0"/>
                </a:lnTo>
                <a:close/>
              </a:path>
            </a:pathLst>
          </a:custGeom>
          <a:blipFill>
            <a:blip r:embed="rId37"/>
            <a:stretch>
              <a:fillRect l="0" t="-276" r="0" b="-276"/>
            </a:stretch>
          </a:blipFill>
        </p:spPr>
      </p:sp>
      <p:grpSp>
        <p:nvGrpSpPr>
          <p:cNvPr name="Group 54" id="54"/>
          <p:cNvGrpSpPr/>
          <p:nvPr/>
        </p:nvGrpSpPr>
        <p:grpSpPr>
          <a:xfrm rot="0">
            <a:off x="9898495" y="6461800"/>
            <a:ext cx="854768" cy="1542626"/>
            <a:chOff x="0" y="0"/>
            <a:chExt cx="1139691" cy="2056834"/>
          </a:xfrm>
        </p:grpSpPr>
        <p:sp>
          <p:nvSpPr>
            <p:cNvPr name="Freeform 55" id="55"/>
            <p:cNvSpPr/>
            <p:nvPr/>
          </p:nvSpPr>
          <p:spPr>
            <a:xfrm flipH="false" flipV="false" rot="0">
              <a:off x="0" y="1571752"/>
              <a:ext cx="1139698" cy="484505"/>
            </a:xfrm>
            <a:custGeom>
              <a:avLst/>
              <a:gdLst/>
              <a:ahLst/>
              <a:cxnLst/>
              <a:rect r="r" b="b" t="t" l="l"/>
              <a:pathLst>
                <a:path h="484505" w="1139698">
                  <a:moveTo>
                    <a:pt x="1139698" y="0"/>
                  </a:moveTo>
                  <a:lnTo>
                    <a:pt x="0" y="0"/>
                  </a:lnTo>
                  <a:lnTo>
                    <a:pt x="0" y="484505"/>
                  </a:lnTo>
                  <a:lnTo>
                    <a:pt x="1139698" y="484505"/>
                  </a:lnTo>
                  <a:lnTo>
                    <a:pt x="1139698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56" id="56"/>
            <p:cNvSpPr/>
            <p:nvPr/>
          </p:nvSpPr>
          <p:spPr>
            <a:xfrm flipH="false" flipV="false" rot="0">
              <a:off x="0" y="0"/>
              <a:ext cx="1139698" cy="484505"/>
            </a:xfrm>
            <a:custGeom>
              <a:avLst/>
              <a:gdLst/>
              <a:ahLst/>
              <a:cxnLst/>
              <a:rect r="r" b="b" t="t" l="l"/>
              <a:pathLst>
                <a:path h="484505" w="1139698">
                  <a:moveTo>
                    <a:pt x="1139698" y="0"/>
                  </a:moveTo>
                  <a:lnTo>
                    <a:pt x="0" y="0"/>
                  </a:lnTo>
                  <a:lnTo>
                    <a:pt x="0" y="484505"/>
                  </a:lnTo>
                  <a:lnTo>
                    <a:pt x="1139698" y="484505"/>
                  </a:lnTo>
                  <a:lnTo>
                    <a:pt x="1139698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57" id="57"/>
          <p:cNvGrpSpPr/>
          <p:nvPr/>
        </p:nvGrpSpPr>
        <p:grpSpPr>
          <a:xfrm rot="0">
            <a:off x="8832300" y="7995160"/>
            <a:ext cx="951796" cy="266249"/>
            <a:chOff x="0" y="0"/>
            <a:chExt cx="1269061" cy="354998"/>
          </a:xfrm>
        </p:grpSpPr>
        <p:sp>
          <p:nvSpPr>
            <p:cNvPr name="Freeform 58" id="58"/>
            <p:cNvSpPr/>
            <p:nvPr/>
          </p:nvSpPr>
          <p:spPr>
            <a:xfrm flipH="false" flipV="false" rot="0">
              <a:off x="0" y="0"/>
              <a:ext cx="1268857" cy="354584"/>
            </a:xfrm>
            <a:custGeom>
              <a:avLst/>
              <a:gdLst/>
              <a:ahLst/>
              <a:cxnLst/>
              <a:rect r="r" b="b" t="t" l="l"/>
              <a:pathLst>
                <a:path h="354584" w="1268857">
                  <a:moveTo>
                    <a:pt x="1268857" y="0"/>
                  </a:moveTo>
                  <a:lnTo>
                    <a:pt x="0" y="0"/>
                  </a:lnTo>
                  <a:lnTo>
                    <a:pt x="0" y="354584"/>
                  </a:lnTo>
                  <a:lnTo>
                    <a:pt x="1268857" y="354584"/>
                  </a:lnTo>
                  <a:lnTo>
                    <a:pt x="1268857" y="0"/>
                  </a:lnTo>
                  <a:close/>
                </a:path>
              </a:pathLst>
            </a:custGeom>
            <a:solidFill>
              <a:srgbClr val="F48736"/>
            </a:solidFill>
          </p:spPr>
        </p:sp>
      </p:grpSp>
      <p:sp>
        <p:nvSpPr>
          <p:cNvPr name="Freeform 59" id="59"/>
          <p:cNvSpPr/>
          <p:nvPr/>
        </p:nvSpPr>
        <p:spPr>
          <a:xfrm flipH="false" flipV="false" rot="0">
            <a:off x="9153575" y="8073036"/>
            <a:ext cx="295704" cy="91830"/>
          </a:xfrm>
          <a:custGeom>
            <a:avLst/>
            <a:gdLst/>
            <a:ahLst/>
            <a:cxnLst/>
            <a:rect r="r" b="b" t="t" l="l"/>
            <a:pathLst>
              <a:path h="91830" w="295704">
                <a:moveTo>
                  <a:pt x="0" y="0"/>
                </a:moveTo>
                <a:lnTo>
                  <a:pt x="295704" y="0"/>
                </a:lnTo>
                <a:lnTo>
                  <a:pt x="295704" y="91830"/>
                </a:lnTo>
                <a:lnTo>
                  <a:pt x="0" y="91830"/>
                </a:lnTo>
                <a:lnTo>
                  <a:pt x="0" y="0"/>
                </a:lnTo>
                <a:close/>
              </a:path>
            </a:pathLst>
          </a:custGeom>
          <a:blipFill>
            <a:blip r:embed="rId38">
              <a:extLst>
                <a:ext uri="{96DAC541-7B7A-43D3-8B79-37D633B846F1}">
                  <asvg:svgBlip xmlns:asvg="http://schemas.microsoft.com/office/drawing/2016/SVG/main" r:embed="rId3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0" id="60"/>
          <p:cNvSpPr/>
          <p:nvPr/>
        </p:nvSpPr>
        <p:spPr>
          <a:xfrm flipH="false" flipV="false" rot="0">
            <a:off x="9431467" y="6550430"/>
            <a:ext cx="934470" cy="1241147"/>
          </a:xfrm>
          <a:custGeom>
            <a:avLst/>
            <a:gdLst/>
            <a:ahLst/>
            <a:cxnLst/>
            <a:rect r="r" b="b" t="t" l="l"/>
            <a:pathLst>
              <a:path h="1241147" w="934470">
                <a:moveTo>
                  <a:pt x="0" y="0"/>
                </a:moveTo>
                <a:lnTo>
                  <a:pt x="934470" y="0"/>
                </a:lnTo>
                <a:lnTo>
                  <a:pt x="934470" y="1241146"/>
                </a:lnTo>
                <a:lnTo>
                  <a:pt x="0" y="1241146"/>
                </a:lnTo>
                <a:lnTo>
                  <a:pt x="0" y="0"/>
                </a:lnTo>
                <a:close/>
              </a:path>
            </a:pathLst>
          </a:custGeom>
          <a:blipFill>
            <a:blip r:embed="rId40">
              <a:extLst>
                <a:ext uri="{96DAC541-7B7A-43D3-8B79-37D633B846F1}">
                  <asvg:svgBlip xmlns:asvg="http://schemas.microsoft.com/office/drawing/2016/SVG/main" r:embed="rId4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1" id="61"/>
          <p:cNvSpPr/>
          <p:nvPr/>
        </p:nvSpPr>
        <p:spPr>
          <a:xfrm flipH="false" flipV="false" rot="0">
            <a:off x="7343708" y="3681262"/>
            <a:ext cx="1468700" cy="198676"/>
          </a:xfrm>
          <a:custGeom>
            <a:avLst/>
            <a:gdLst/>
            <a:ahLst/>
            <a:cxnLst/>
            <a:rect r="r" b="b" t="t" l="l"/>
            <a:pathLst>
              <a:path h="198676" w="1468700">
                <a:moveTo>
                  <a:pt x="0" y="0"/>
                </a:moveTo>
                <a:lnTo>
                  <a:pt x="1468700" y="0"/>
                </a:lnTo>
                <a:lnTo>
                  <a:pt x="1468700" y="198676"/>
                </a:lnTo>
                <a:lnTo>
                  <a:pt x="0" y="198676"/>
                </a:lnTo>
                <a:lnTo>
                  <a:pt x="0" y="0"/>
                </a:lnTo>
                <a:close/>
              </a:path>
            </a:pathLst>
          </a:custGeom>
          <a:blipFill>
            <a:blip r:embed="rId42">
              <a:extLst>
                <a:ext uri="{96DAC541-7B7A-43D3-8B79-37D633B846F1}">
                  <asvg:svgBlip xmlns:asvg="http://schemas.microsoft.com/office/drawing/2016/SVG/main" r:embed="rId4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2" id="62"/>
          <p:cNvSpPr/>
          <p:nvPr/>
        </p:nvSpPr>
        <p:spPr>
          <a:xfrm flipH="false" flipV="false" rot="0">
            <a:off x="10647268" y="4091135"/>
            <a:ext cx="1205339" cy="198676"/>
          </a:xfrm>
          <a:custGeom>
            <a:avLst/>
            <a:gdLst/>
            <a:ahLst/>
            <a:cxnLst/>
            <a:rect r="r" b="b" t="t" l="l"/>
            <a:pathLst>
              <a:path h="198676" w="1205339">
                <a:moveTo>
                  <a:pt x="0" y="0"/>
                </a:moveTo>
                <a:lnTo>
                  <a:pt x="1205339" y="0"/>
                </a:lnTo>
                <a:lnTo>
                  <a:pt x="1205339" y="198676"/>
                </a:lnTo>
                <a:lnTo>
                  <a:pt x="0" y="198676"/>
                </a:lnTo>
                <a:lnTo>
                  <a:pt x="0" y="0"/>
                </a:lnTo>
                <a:close/>
              </a:path>
            </a:pathLst>
          </a:custGeom>
          <a:blipFill>
            <a:blip r:embed="rId44">
              <a:extLst>
                <a:ext uri="{96DAC541-7B7A-43D3-8B79-37D633B846F1}">
                  <asvg:svgBlip xmlns:asvg="http://schemas.microsoft.com/office/drawing/2016/SVG/main" r:embed="rId4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3" id="63"/>
          <p:cNvSpPr/>
          <p:nvPr/>
        </p:nvSpPr>
        <p:spPr>
          <a:xfrm flipH="false" flipV="false" rot="0">
            <a:off x="6537572" y="4638932"/>
            <a:ext cx="2224130" cy="1688744"/>
          </a:xfrm>
          <a:custGeom>
            <a:avLst/>
            <a:gdLst/>
            <a:ahLst/>
            <a:cxnLst/>
            <a:rect r="r" b="b" t="t" l="l"/>
            <a:pathLst>
              <a:path h="1688744" w="2224130">
                <a:moveTo>
                  <a:pt x="0" y="0"/>
                </a:moveTo>
                <a:lnTo>
                  <a:pt x="2224130" y="0"/>
                </a:lnTo>
                <a:lnTo>
                  <a:pt x="2224130" y="1688744"/>
                </a:lnTo>
                <a:lnTo>
                  <a:pt x="0" y="1688744"/>
                </a:lnTo>
                <a:lnTo>
                  <a:pt x="0" y="0"/>
                </a:lnTo>
                <a:close/>
              </a:path>
            </a:pathLst>
          </a:custGeom>
          <a:blipFill>
            <a:blip r:embed="rId46">
              <a:extLst>
                <a:ext uri="{96DAC541-7B7A-43D3-8B79-37D633B846F1}">
                  <asvg:svgBlip xmlns:asvg="http://schemas.microsoft.com/office/drawing/2016/SVG/main" r:embed="rId4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4" id="64"/>
          <p:cNvGrpSpPr/>
          <p:nvPr/>
        </p:nvGrpSpPr>
        <p:grpSpPr>
          <a:xfrm rot="0">
            <a:off x="7766015" y="3918007"/>
            <a:ext cx="3031540" cy="97604"/>
            <a:chOff x="0" y="0"/>
            <a:chExt cx="4042053" cy="130139"/>
          </a:xfrm>
        </p:grpSpPr>
        <p:sp>
          <p:nvSpPr>
            <p:cNvPr name="Freeform 65" id="65"/>
            <p:cNvSpPr/>
            <p:nvPr/>
          </p:nvSpPr>
          <p:spPr>
            <a:xfrm flipH="false" flipV="false" rot="0">
              <a:off x="0" y="0"/>
              <a:ext cx="4041648" cy="130048"/>
            </a:xfrm>
            <a:custGeom>
              <a:avLst/>
              <a:gdLst/>
              <a:ahLst/>
              <a:cxnLst/>
              <a:rect r="r" b="b" t="t" l="l"/>
              <a:pathLst>
                <a:path h="130048" w="4041648">
                  <a:moveTo>
                    <a:pt x="4041648" y="0"/>
                  </a:moveTo>
                  <a:lnTo>
                    <a:pt x="0" y="0"/>
                  </a:lnTo>
                  <a:lnTo>
                    <a:pt x="0" y="130048"/>
                  </a:lnTo>
                  <a:lnTo>
                    <a:pt x="4041648" y="130048"/>
                  </a:lnTo>
                  <a:lnTo>
                    <a:pt x="4041648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66" id="66"/>
          <p:cNvSpPr/>
          <p:nvPr/>
        </p:nvSpPr>
        <p:spPr>
          <a:xfrm flipH="false" flipV="false" rot="0">
            <a:off x="10424456" y="5295063"/>
            <a:ext cx="1291393" cy="518636"/>
          </a:xfrm>
          <a:custGeom>
            <a:avLst/>
            <a:gdLst/>
            <a:ahLst/>
            <a:cxnLst/>
            <a:rect r="r" b="b" t="t" l="l"/>
            <a:pathLst>
              <a:path h="518636" w="1291393">
                <a:moveTo>
                  <a:pt x="0" y="0"/>
                </a:moveTo>
                <a:lnTo>
                  <a:pt x="1291393" y="0"/>
                </a:lnTo>
                <a:lnTo>
                  <a:pt x="1291393" y="518637"/>
                </a:lnTo>
                <a:lnTo>
                  <a:pt x="0" y="518637"/>
                </a:lnTo>
                <a:lnTo>
                  <a:pt x="0" y="0"/>
                </a:lnTo>
                <a:close/>
              </a:path>
            </a:pathLst>
          </a:custGeom>
          <a:blipFill>
            <a:blip r:embed="rId48">
              <a:extLst>
                <a:ext uri="{96DAC541-7B7A-43D3-8B79-37D633B846F1}">
                  <asvg:svgBlip xmlns:asvg="http://schemas.microsoft.com/office/drawing/2016/SVG/main" r:embed="rId4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7" id="67"/>
          <p:cNvSpPr/>
          <p:nvPr/>
        </p:nvSpPr>
        <p:spPr>
          <a:xfrm flipH="false" flipV="false" rot="0">
            <a:off x="11933298" y="3978677"/>
            <a:ext cx="1261003" cy="564890"/>
          </a:xfrm>
          <a:custGeom>
            <a:avLst/>
            <a:gdLst/>
            <a:ahLst/>
            <a:cxnLst/>
            <a:rect r="r" b="b" t="t" l="l"/>
            <a:pathLst>
              <a:path h="564890" w="1261003">
                <a:moveTo>
                  <a:pt x="0" y="0"/>
                </a:moveTo>
                <a:lnTo>
                  <a:pt x="1261003" y="0"/>
                </a:lnTo>
                <a:lnTo>
                  <a:pt x="1261003" y="564891"/>
                </a:lnTo>
                <a:lnTo>
                  <a:pt x="0" y="564891"/>
                </a:lnTo>
                <a:lnTo>
                  <a:pt x="0" y="0"/>
                </a:lnTo>
                <a:close/>
              </a:path>
            </a:pathLst>
          </a:custGeom>
          <a:blipFill>
            <a:blip r:embed="rId50"/>
            <a:stretch>
              <a:fillRect l="-138" t="0" r="-138" b="0"/>
            </a:stretch>
          </a:blipFill>
        </p:spPr>
      </p:sp>
      <p:sp>
        <p:nvSpPr>
          <p:cNvPr name="Freeform 68" id="68"/>
          <p:cNvSpPr/>
          <p:nvPr/>
        </p:nvSpPr>
        <p:spPr>
          <a:xfrm flipH="false" flipV="false" rot="0">
            <a:off x="5224610" y="3416791"/>
            <a:ext cx="1741246" cy="1934297"/>
          </a:xfrm>
          <a:custGeom>
            <a:avLst/>
            <a:gdLst/>
            <a:ahLst/>
            <a:cxnLst/>
            <a:rect r="r" b="b" t="t" l="l"/>
            <a:pathLst>
              <a:path h="1934297" w="1741246">
                <a:moveTo>
                  <a:pt x="0" y="0"/>
                </a:moveTo>
                <a:lnTo>
                  <a:pt x="1741246" y="0"/>
                </a:lnTo>
                <a:lnTo>
                  <a:pt x="1741246" y="1934296"/>
                </a:lnTo>
                <a:lnTo>
                  <a:pt x="0" y="1934296"/>
                </a:lnTo>
                <a:lnTo>
                  <a:pt x="0" y="0"/>
                </a:lnTo>
                <a:close/>
              </a:path>
            </a:pathLst>
          </a:custGeom>
          <a:blipFill>
            <a:blip r:embed="rId51"/>
            <a:stretch>
              <a:fillRect l="0" t="-48" r="0" b="-48"/>
            </a:stretch>
          </a:blipFill>
        </p:spPr>
      </p:sp>
      <p:sp>
        <p:nvSpPr>
          <p:cNvPr name="Freeform 69" id="69"/>
          <p:cNvSpPr/>
          <p:nvPr/>
        </p:nvSpPr>
        <p:spPr>
          <a:xfrm flipH="false" flipV="false" rot="0">
            <a:off x="5184967" y="5826235"/>
            <a:ext cx="1277162" cy="564890"/>
          </a:xfrm>
          <a:custGeom>
            <a:avLst/>
            <a:gdLst/>
            <a:ahLst/>
            <a:cxnLst/>
            <a:rect r="r" b="b" t="t" l="l"/>
            <a:pathLst>
              <a:path h="564890" w="1277162">
                <a:moveTo>
                  <a:pt x="0" y="0"/>
                </a:moveTo>
                <a:lnTo>
                  <a:pt x="1277162" y="0"/>
                </a:lnTo>
                <a:lnTo>
                  <a:pt x="1277162" y="564890"/>
                </a:lnTo>
                <a:lnTo>
                  <a:pt x="0" y="564890"/>
                </a:lnTo>
                <a:lnTo>
                  <a:pt x="0" y="0"/>
                </a:lnTo>
                <a:close/>
              </a:path>
            </a:pathLst>
          </a:custGeom>
          <a:blipFill>
            <a:blip r:embed="rId52"/>
            <a:stretch>
              <a:fillRect l="-184" t="0" r="-184" b="0"/>
            </a:stretch>
          </a:blipFill>
        </p:spPr>
      </p:sp>
      <p:sp>
        <p:nvSpPr>
          <p:cNvPr name="Freeform 70" id="70"/>
          <p:cNvSpPr/>
          <p:nvPr/>
        </p:nvSpPr>
        <p:spPr>
          <a:xfrm flipH="false" flipV="false" rot="0">
            <a:off x="11857468" y="5561553"/>
            <a:ext cx="1781818" cy="220068"/>
          </a:xfrm>
          <a:custGeom>
            <a:avLst/>
            <a:gdLst/>
            <a:ahLst/>
            <a:cxnLst/>
            <a:rect r="r" b="b" t="t" l="l"/>
            <a:pathLst>
              <a:path h="220068" w="1781818">
                <a:moveTo>
                  <a:pt x="0" y="0"/>
                </a:moveTo>
                <a:lnTo>
                  <a:pt x="1781818" y="0"/>
                </a:lnTo>
                <a:lnTo>
                  <a:pt x="1781818" y="220068"/>
                </a:lnTo>
                <a:lnTo>
                  <a:pt x="0" y="220068"/>
                </a:lnTo>
                <a:lnTo>
                  <a:pt x="0" y="0"/>
                </a:lnTo>
                <a:close/>
              </a:path>
            </a:pathLst>
          </a:custGeom>
          <a:blipFill>
            <a:blip r:embed="rId53"/>
            <a:stretch>
              <a:fillRect l="0" t="-112" r="0" b="-112"/>
            </a:stretch>
          </a:blipFill>
        </p:spPr>
      </p:sp>
      <p:sp>
        <p:nvSpPr>
          <p:cNvPr name="Freeform 71" id="71"/>
          <p:cNvSpPr/>
          <p:nvPr/>
        </p:nvSpPr>
        <p:spPr>
          <a:xfrm flipH="false" flipV="false" rot="0">
            <a:off x="13675740" y="1866605"/>
            <a:ext cx="3571311" cy="7733078"/>
          </a:xfrm>
          <a:custGeom>
            <a:avLst/>
            <a:gdLst/>
            <a:ahLst/>
            <a:cxnLst/>
            <a:rect r="r" b="b" t="t" l="l"/>
            <a:pathLst>
              <a:path h="7733078" w="3571311">
                <a:moveTo>
                  <a:pt x="0" y="0"/>
                </a:moveTo>
                <a:lnTo>
                  <a:pt x="3571311" y="0"/>
                </a:lnTo>
                <a:lnTo>
                  <a:pt x="3571311" y="7733078"/>
                </a:lnTo>
                <a:lnTo>
                  <a:pt x="0" y="7733078"/>
                </a:lnTo>
                <a:lnTo>
                  <a:pt x="0" y="0"/>
                </a:lnTo>
                <a:close/>
              </a:path>
            </a:pathLst>
          </a:custGeom>
          <a:blipFill>
            <a:blip r:embed="rId54"/>
            <a:stretch>
              <a:fillRect l="0" t="-30" r="0" b="-30"/>
            </a:stretch>
          </a:blipFill>
        </p:spPr>
      </p:sp>
      <p:sp>
        <p:nvSpPr>
          <p:cNvPr name="Freeform 72" id="72"/>
          <p:cNvSpPr/>
          <p:nvPr/>
        </p:nvSpPr>
        <p:spPr>
          <a:xfrm flipH="false" flipV="false" rot="0">
            <a:off x="13675740" y="1866605"/>
            <a:ext cx="3571546" cy="7733343"/>
          </a:xfrm>
          <a:custGeom>
            <a:avLst/>
            <a:gdLst/>
            <a:ahLst/>
            <a:cxnLst/>
            <a:rect r="r" b="b" t="t" l="l"/>
            <a:pathLst>
              <a:path h="7733343" w="3571546">
                <a:moveTo>
                  <a:pt x="0" y="0"/>
                </a:moveTo>
                <a:lnTo>
                  <a:pt x="3571545" y="0"/>
                </a:lnTo>
                <a:lnTo>
                  <a:pt x="3571545" y="7733343"/>
                </a:lnTo>
                <a:lnTo>
                  <a:pt x="0" y="7733343"/>
                </a:lnTo>
                <a:lnTo>
                  <a:pt x="0" y="0"/>
                </a:lnTo>
                <a:close/>
              </a:path>
            </a:pathLst>
          </a:custGeom>
          <a:blipFill>
            <a:blip r:embed="rId55">
              <a:extLst>
                <a:ext uri="{96DAC541-7B7A-43D3-8B79-37D633B846F1}">
                  <asvg:svgBlip xmlns:asvg="http://schemas.microsoft.com/office/drawing/2016/SVG/main" r:embed="rId5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3" id="73"/>
          <p:cNvSpPr/>
          <p:nvPr/>
        </p:nvSpPr>
        <p:spPr>
          <a:xfrm flipH="false" flipV="false" rot="0">
            <a:off x="13675740" y="1866605"/>
            <a:ext cx="3600423" cy="7733343"/>
          </a:xfrm>
          <a:custGeom>
            <a:avLst/>
            <a:gdLst/>
            <a:ahLst/>
            <a:cxnLst/>
            <a:rect r="r" b="b" t="t" l="l"/>
            <a:pathLst>
              <a:path h="7733343" w="3600423">
                <a:moveTo>
                  <a:pt x="0" y="0"/>
                </a:moveTo>
                <a:lnTo>
                  <a:pt x="3600423" y="0"/>
                </a:lnTo>
                <a:lnTo>
                  <a:pt x="3600423" y="7733343"/>
                </a:lnTo>
                <a:lnTo>
                  <a:pt x="0" y="7733343"/>
                </a:lnTo>
                <a:lnTo>
                  <a:pt x="0" y="0"/>
                </a:lnTo>
                <a:close/>
              </a:path>
            </a:pathLst>
          </a:custGeom>
          <a:blipFill>
            <a:blip r:embed="rId57">
              <a:extLst>
                <a:ext uri="{96DAC541-7B7A-43D3-8B79-37D633B846F1}">
                  <asvg:svgBlip xmlns:asvg="http://schemas.microsoft.com/office/drawing/2016/SVG/main" r:embed="rId5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4" id="74"/>
          <p:cNvSpPr/>
          <p:nvPr/>
        </p:nvSpPr>
        <p:spPr>
          <a:xfrm flipH="false" flipV="false" rot="0">
            <a:off x="13713833" y="4247478"/>
            <a:ext cx="3495122" cy="3523693"/>
          </a:xfrm>
          <a:custGeom>
            <a:avLst/>
            <a:gdLst/>
            <a:ahLst/>
            <a:cxnLst/>
            <a:rect r="r" b="b" t="t" l="l"/>
            <a:pathLst>
              <a:path h="3523693" w="3495122">
                <a:moveTo>
                  <a:pt x="0" y="0"/>
                </a:moveTo>
                <a:lnTo>
                  <a:pt x="3495122" y="0"/>
                </a:lnTo>
                <a:lnTo>
                  <a:pt x="3495122" y="3523693"/>
                </a:lnTo>
                <a:lnTo>
                  <a:pt x="0" y="3523693"/>
                </a:lnTo>
                <a:lnTo>
                  <a:pt x="0" y="0"/>
                </a:lnTo>
                <a:close/>
              </a:path>
            </a:pathLst>
          </a:custGeom>
          <a:blipFill>
            <a:blip r:embed="rId59"/>
            <a:stretch>
              <a:fillRect l="-1237" t="0" r="-1237" b="0"/>
            </a:stretch>
          </a:blipFill>
        </p:spPr>
      </p:sp>
      <p:sp>
        <p:nvSpPr>
          <p:cNvPr name="Freeform 75" id="75"/>
          <p:cNvSpPr/>
          <p:nvPr/>
        </p:nvSpPr>
        <p:spPr>
          <a:xfrm flipH="false" flipV="false" rot="0">
            <a:off x="11510699" y="6571045"/>
            <a:ext cx="3028202" cy="2230642"/>
          </a:xfrm>
          <a:custGeom>
            <a:avLst/>
            <a:gdLst/>
            <a:ahLst/>
            <a:cxnLst/>
            <a:rect r="r" b="b" t="t" l="l"/>
            <a:pathLst>
              <a:path h="2230642" w="3028202">
                <a:moveTo>
                  <a:pt x="0" y="0"/>
                </a:moveTo>
                <a:lnTo>
                  <a:pt x="3028202" y="0"/>
                </a:lnTo>
                <a:lnTo>
                  <a:pt x="3028202" y="2230642"/>
                </a:lnTo>
                <a:lnTo>
                  <a:pt x="0" y="2230642"/>
                </a:lnTo>
                <a:lnTo>
                  <a:pt x="0" y="0"/>
                </a:lnTo>
                <a:close/>
              </a:path>
            </a:pathLst>
          </a:custGeom>
          <a:blipFill>
            <a:blip r:embed="rId60"/>
            <a:stretch>
              <a:fillRect l="-87" t="0" r="-87" b="0"/>
            </a:stretch>
          </a:blipFill>
        </p:spPr>
      </p:sp>
      <p:sp>
        <p:nvSpPr>
          <p:cNvPr name="Freeform 76" id="76"/>
          <p:cNvSpPr/>
          <p:nvPr/>
        </p:nvSpPr>
        <p:spPr>
          <a:xfrm flipH="false" flipV="false" rot="0">
            <a:off x="17451384" y="9129857"/>
            <a:ext cx="713056" cy="1067477"/>
          </a:xfrm>
          <a:custGeom>
            <a:avLst/>
            <a:gdLst/>
            <a:ahLst/>
            <a:cxnLst/>
            <a:rect r="r" b="b" t="t" l="l"/>
            <a:pathLst>
              <a:path h="1067477" w="713056">
                <a:moveTo>
                  <a:pt x="0" y="0"/>
                </a:moveTo>
                <a:lnTo>
                  <a:pt x="713056" y="0"/>
                </a:lnTo>
                <a:lnTo>
                  <a:pt x="713056" y="1067478"/>
                </a:lnTo>
                <a:lnTo>
                  <a:pt x="0" y="1067478"/>
                </a:lnTo>
                <a:lnTo>
                  <a:pt x="0" y="0"/>
                </a:lnTo>
                <a:close/>
              </a:path>
            </a:pathLst>
          </a:custGeom>
          <a:blipFill>
            <a:blip r:embed="rId61"/>
            <a:stretch>
              <a:fillRect l="-158" t="0" r="-158" b="0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31134" y="954254"/>
            <a:ext cx="3391351" cy="637033"/>
          </a:xfrm>
          <a:custGeom>
            <a:avLst/>
            <a:gdLst/>
            <a:ahLst/>
            <a:cxnLst/>
            <a:rect r="r" b="b" t="t" l="l"/>
            <a:pathLst>
              <a:path h="637033" w="3391351">
                <a:moveTo>
                  <a:pt x="0" y="0"/>
                </a:moveTo>
                <a:lnTo>
                  <a:pt x="3391352" y="0"/>
                </a:lnTo>
                <a:lnTo>
                  <a:pt x="3391352" y="637033"/>
                </a:lnTo>
                <a:lnTo>
                  <a:pt x="0" y="6370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615664" y="863838"/>
            <a:ext cx="5918181" cy="726014"/>
          </a:xfrm>
          <a:custGeom>
            <a:avLst/>
            <a:gdLst/>
            <a:ahLst/>
            <a:cxnLst/>
            <a:rect r="r" b="b" t="t" l="l"/>
            <a:pathLst>
              <a:path h="726014" w="5918181">
                <a:moveTo>
                  <a:pt x="0" y="0"/>
                </a:moveTo>
                <a:lnTo>
                  <a:pt x="5918181" y="0"/>
                </a:lnTo>
                <a:lnTo>
                  <a:pt x="5918181" y="726014"/>
                </a:lnTo>
                <a:lnTo>
                  <a:pt x="0" y="7260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27" r="0" b="-127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58579" y="2667453"/>
            <a:ext cx="16110839" cy="6358059"/>
          </a:xfrm>
          <a:custGeom>
            <a:avLst/>
            <a:gdLst/>
            <a:ahLst/>
            <a:cxnLst/>
            <a:rect r="r" b="b" t="t" l="l"/>
            <a:pathLst>
              <a:path h="6358059" w="16110839">
                <a:moveTo>
                  <a:pt x="0" y="0"/>
                </a:moveTo>
                <a:lnTo>
                  <a:pt x="16110839" y="0"/>
                </a:lnTo>
                <a:lnTo>
                  <a:pt x="16110839" y="6358059"/>
                </a:lnTo>
                <a:lnTo>
                  <a:pt x="0" y="635805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3" t="0" r="-3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52355" y="2723720"/>
            <a:ext cx="15923526" cy="6170503"/>
          </a:xfrm>
          <a:custGeom>
            <a:avLst/>
            <a:gdLst/>
            <a:ahLst/>
            <a:cxnLst/>
            <a:rect r="r" b="b" t="t" l="l"/>
            <a:pathLst>
              <a:path h="6170503" w="15923526">
                <a:moveTo>
                  <a:pt x="0" y="0"/>
                </a:moveTo>
                <a:lnTo>
                  <a:pt x="15923526" y="0"/>
                </a:lnTo>
                <a:lnTo>
                  <a:pt x="15923526" y="6170503"/>
                </a:lnTo>
                <a:lnTo>
                  <a:pt x="0" y="617050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52346" y="2723724"/>
            <a:ext cx="15932767" cy="6170503"/>
          </a:xfrm>
          <a:custGeom>
            <a:avLst/>
            <a:gdLst/>
            <a:ahLst/>
            <a:cxnLst/>
            <a:rect r="r" b="b" t="t" l="l"/>
            <a:pathLst>
              <a:path h="6170503" w="15932767">
                <a:moveTo>
                  <a:pt x="0" y="0"/>
                </a:moveTo>
                <a:lnTo>
                  <a:pt x="15932767" y="0"/>
                </a:lnTo>
                <a:lnTo>
                  <a:pt x="15932767" y="6170504"/>
                </a:lnTo>
                <a:lnTo>
                  <a:pt x="0" y="617050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45996" y="3121679"/>
            <a:ext cx="1062685" cy="290506"/>
          </a:xfrm>
          <a:custGeom>
            <a:avLst/>
            <a:gdLst/>
            <a:ahLst/>
            <a:cxnLst/>
            <a:rect r="r" b="b" t="t" l="l"/>
            <a:pathLst>
              <a:path h="290506" w="1062685">
                <a:moveTo>
                  <a:pt x="0" y="0"/>
                </a:moveTo>
                <a:lnTo>
                  <a:pt x="1062685" y="0"/>
                </a:lnTo>
                <a:lnTo>
                  <a:pt x="1062685" y="290506"/>
                </a:lnTo>
                <a:lnTo>
                  <a:pt x="0" y="29050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3337217" y="3150093"/>
            <a:ext cx="2003641" cy="200026"/>
          </a:xfrm>
          <a:custGeom>
            <a:avLst/>
            <a:gdLst/>
            <a:ahLst/>
            <a:cxnLst/>
            <a:rect r="r" b="b" t="t" l="l"/>
            <a:pathLst>
              <a:path h="200026" w="2003641">
                <a:moveTo>
                  <a:pt x="0" y="0"/>
                </a:moveTo>
                <a:lnTo>
                  <a:pt x="2003641" y="0"/>
                </a:lnTo>
                <a:lnTo>
                  <a:pt x="2003641" y="200026"/>
                </a:lnTo>
                <a:lnTo>
                  <a:pt x="0" y="200026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-241" t="0" r="-241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6638154" y="3138842"/>
            <a:ext cx="3320891" cy="270292"/>
          </a:xfrm>
          <a:custGeom>
            <a:avLst/>
            <a:gdLst/>
            <a:ahLst/>
            <a:cxnLst/>
            <a:rect r="r" b="b" t="t" l="l"/>
            <a:pathLst>
              <a:path h="270292" w="3320891">
                <a:moveTo>
                  <a:pt x="0" y="0"/>
                </a:moveTo>
                <a:lnTo>
                  <a:pt x="3320891" y="0"/>
                </a:lnTo>
                <a:lnTo>
                  <a:pt x="3320891" y="270291"/>
                </a:lnTo>
                <a:lnTo>
                  <a:pt x="0" y="270291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0826694" y="3121679"/>
            <a:ext cx="1579194" cy="228440"/>
          </a:xfrm>
          <a:custGeom>
            <a:avLst/>
            <a:gdLst/>
            <a:ahLst/>
            <a:cxnLst/>
            <a:rect r="r" b="b" t="t" l="l"/>
            <a:pathLst>
              <a:path h="228440" w="1579194">
                <a:moveTo>
                  <a:pt x="0" y="0"/>
                </a:moveTo>
                <a:lnTo>
                  <a:pt x="1579194" y="0"/>
                </a:lnTo>
                <a:lnTo>
                  <a:pt x="1579194" y="228440"/>
                </a:lnTo>
                <a:lnTo>
                  <a:pt x="0" y="228440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-189" r="0" b="-189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3286926" y="3138278"/>
            <a:ext cx="792392" cy="211959"/>
          </a:xfrm>
          <a:custGeom>
            <a:avLst/>
            <a:gdLst/>
            <a:ahLst/>
            <a:cxnLst/>
            <a:rect r="r" b="b" t="t" l="l"/>
            <a:pathLst>
              <a:path h="211959" w="792392">
                <a:moveTo>
                  <a:pt x="0" y="0"/>
                </a:moveTo>
                <a:lnTo>
                  <a:pt x="792392" y="0"/>
                </a:lnTo>
                <a:lnTo>
                  <a:pt x="792392" y="211959"/>
                </a:lnTo>
                <a:lnTo>
                  <a:pt x="0" y="211959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4881131" y="3145592"/>
            <a:ext cx="1581096" cy="204245"/>
          </a:xfrm>
          <a:custGeom>
            <a:avLst/>
            <a:gdLst/>
            <a:ahLst/>
            <a:cxnLst/>
            <a:rect r="r" b="b" t="t" l="l"/>
            <a:pathLst>
              <a:path h="204245" w="1581096">
                <a:moveTo>
                  <a:pt x="0" y="0"/>
                </a:moveTo>
                <a:lnTo>
                  <a:pt x="1581095" y="0"/>
                </a:lnTo>
                <a:lnTo>
                  <a:pt x="1581095" y="204245"/>
                </a:lnTo>
                <a:lnTo>
                  <a:pt x="0" y="204245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l="-160" t="0" r="-160" b="0"/>
            </a:stretch>
          </a:blipFill>
        </p:spPr>
      </p:sp>
      <p:graphicFrame>
        <p:nvGraphicFramePr>
          <p:cNvPr name="Table 13" id="13"/>
          <p:cNvGraphicFramePr>
            <a:graphicFrameLocks noGrp="true"/>
          </p:cNvGraphicFramePr>
          <p:nvPr/>
        </p:nvGraphicFramePr>
        <p:xfrm>
          <a:off x="752355" y="3680245"/>
          <a:ext cx="15894071" cy="5186365"/>
        </p:xfrm>
        <a:graphic>
          <a:graphicData uri="http://schemas.openxmlformats.org/drawingml/2006/table">
            <a:tbl>
              <a:tblPr/>
              <a:tblGrid>
                <a:gridCol w="1821279"/>
                <a:gridCol w="3421916"/>
                <a:gridCol w="2178615"/>
                <a:gridCol w="2178614"/>
                <a:gridCol w="4297105"/>
                <a:gridCol w="1996543"/>
              </a:tblGrid>
              <a:tr h="1744750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D874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487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28575">
                      <a:solidFill>
                        <a:srgbClr val="D874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D874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487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28575">
                      <a:solidFill>
                        <a:srgbClr val="D874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487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487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28575">
                      <a:solidFill>
                        <a:srgbClr val="F487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487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487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28575">
                      <a:solidFill>
                        <a:srgbClr val="F487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487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487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28575">
                      <a:solidFill>
                        <a:srgbClr val="F487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487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60245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D874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487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487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28575">
                      <a:solidFill>
                        <a:srgbClr val="D874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D874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487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487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28575">
                      <a:solidFill>
                        <a:srgbClr val="D874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487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487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487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28575">
                      <a:solidFill>
                        <a:srgbClr val="F487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487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487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487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28575">
                      <a:solidFill>
                        <a:srgbClr val="F487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487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487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487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28575">
                      <a:solidFill>
                        <a:srgbClr val="F487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487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487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81369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D874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487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28575">
                      <a:solidFill>
                        <a:srgbClr val="D874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D874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487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28575">
                      <a:solidFill>
                        <a:srgbClr val="D874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487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487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28575">
                      <a:solidFill>
                        <a:srgbClr val="F487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487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487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28575">
                      <a:solidFill>
                        <a:srgbClr val="F487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487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487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28575">
                      <a:solidFill>
                        <a:srgbClr val="F487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487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pSp>
        <p:nvGrpSpPr>
          <p:cNvPr name="Group 14" id="14"/>
          <p:cNvGrpSpPr/>
          <p:nvPr/>
        </p:nvGrpSpPr>
        <p:grpSpPr>
          <a:xfrm rot="0">
            <a:off x="13696632" y="4557058"/>
            <a:ext cx="197521" cy="273179"/>
            <a:chOff x="0" y="0"/>
            <a:chExt cx="263361" cy="364239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171196" y="0"/>
              <a:ext cx="41910" cy="363728"/>
            </a:xfrm>
            <a:custGeom>
              <a:avLst/>
              <a:gdLst/>
              <a:ahLst/>
              <a:cxnLst/>
              <a:rect r="r" b="b" t="t" l="l"/>
              <a:pathLst>
                <a:path h="363728" w="41910">
                  <a:moveTo>
                    <a:pt x="14986" y="0"/>
                  </a:moveTo>
                  <a:lnTo>
                    <a:pt x="0" y="0"/>
                  </a:lnTo>
                  <a:lnTo>
                    <a:pt x="0" y="363728"/>
                  </a:lnTo>
                  <a:lnTo>
                    <a:pt x="41910" y="363728"/>
                  </a:lnTo>
                  <a:lnTo>
                    <a:pt x="41910" y="56134"/>
                  </a:lnTo>
                  <a:lnTo>
                    <a:pt x="14986" y="56134"/>
                  </a:lnTo>
                  <a:lnTo>
                    <a:pt x="14986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71196" cy="289052"/>
            </a:xfrm>
            <a:custGeom>
              <a:avLst/>
              <a:gdLst/>
              <a:ahLst/>
              <a:cxnLst/>
              <a:rect r="r" b="b" t="t" l="l"/>
              <a:pathLst>
                <a:path h="289052" w="171196">
                  <a:moveTo>
                    <a:pt x="171196" y="0"/>
                  </a:moveTo>
                  <a:lnTo>
                    <a:pt x="159766" y="0"/>
                  </a:lnTo>
                  <a:lnTo>
                    <a:pt x="0" y="252857"/>
                  </a:lnTo>
                  <a:lnTo>
                    <a:pt x="0" y="289052"/>
                  </a:lnTo>
                  <a:lnTo>
                    <a:pt x="171196" y="289052"/>
                  </a:lnTo>
                  <a:lnTo>
                    <a:pt x="171196" y="250063"/>
                  </a:lnTo>
                  <a:lnTo>
                    <a:pt x="47625" y="250063"/>
                  </a:lnTo>
                  <a:lnTo>
                    <a:pt x="47625" y="247269"/>
                  </a:lnTo>
                  <a:lnTo>
                    <a:pt x="168402" y="56134"/>
                  </a:lnTo>
                  <a:lnTo>
                    <a:pt x="171196" y="56134"/>
                  </a:lnTo>
                  <a:lnTo>
                    <a:pt x="171196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213106" y="250063"/>
              <a:ext cx="49784" cy="39116"/>
            </a:xfrm>
            <a:custGeom>
              <a:avLst/>
              <a:gdLst/>
              <a:ahLst/>
              <a:cxnLst/>
              <a:rect r="r" b="b" t="t" l="l"/>
              <a:pathLst>
                <a:path h="39116" w="49784">
                  <a:moveTo>
                    <a:pt x="49784" y="0"/>
                  </a:moveTo>
                  <a:lnTo>
                    <a:pt x="0" y="0"/>
                  </a:lnTo>
                  <a:lnTo>
                    <a:pt x="0" y="39116"/>
                  </a:lnTo>
                  <a:lnTo>
                    <a:pt x="49784" y="39116"/>
                  </a:lnTo>
                  <a:lnTo>
                    <a:pt x="49784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186182" y="0"/>
              <a:ext cx="27051" cy="56134"/>
            </a:xfrm>
            <a:custGeom>
              <a:avLst/>
              <a:gdLst/>
              <a:ahLst/>
              <a:cxnLst/>
              <a:rect r="r" b="b" t="t" l="l"/>
              <a:pathLst>
                <a:path h="56134" w="27051">
                  <a:moveTo>
                    <a:pt x="26924" y="0"/>
                  </a:moveTo>
                  <a:lnTo>
                    <a:pt x="0" y="0"/>
                  </a:lnTo>
                  <a:lnTo>
                    <a:pt x="0" y="56134"/>
                  </a:lnTo>
                  <a:lnTo>
                    <a:pt x="27051" y="56134"/>
                  </a:lnTo>
                  <a:lnTo>
                    <a:pt x="27051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Freeform 19" id="19"/>
          <p:cNvSpPr/>
          <p:nvPr/>
        </p:nvSpPr>
        <p:spPr>
          <a:xfrm flipH="false" flipV="false" rot="0">
            <a:off x="15427574" y="4553328"/>
            <a:ext cx="211382" cy="280687"/>
          </a:xfrm>
          <a:custGeom>
            <a:avLst/>
            <a:gdLst/>
            <a:ahLst/>
            <a:cxnLst/>
            <a:rect r="r" b="b" t="t" l="l"/>
            <a:pathLst>
              <a:path h="280687" w="211382">
                <a:moveTo>
                  <a:pt x="0" y="0"/>
                </a:moveTo>
                <a:lnTo>
                  <a:pt x="211382" y="0"/>
                </a:lnTo>
                <a:lnTo>
                  <a:pt x="211382" y="280687"/>
                </a:lnTo>
                <a:lnTo>
                  <a:pt x="0" y="280687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1100083" y="4572078"/>
            <a:ext cx="716157" cy="280687"/>
          </a:xfrm>
          <a:custGeom>
            <a:avLst/>
            <a:gdLst/>
            <a:ahLst/>
            <a:cxnLst/>
            <a:rect r="r" b="b" t="t" l="l"/>
            <a:pathLst>
              <a:path h="280687" w="716157">
                <a:moveTo>
                  <a:pt x="0" y="0"/>
                </a:moveTo>
                <a:lnTo>
                  <a:pt x="716157" y="0"/>
                </a:lnTo>
                <a:lnTo>
                  <a:pt x="716157" y="280687"/>
                </a:lnTo>
                <a:lnTo>
                  <a:pt x="0" y="280687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6767599" y="6100636"/>
            <a:ext cx="501310" cy="280687"/>
          </a:xfrm>
          <a:custGeom>
            <a:avLst/>
            <a:gdLst/>
            <a:ahLst/>
            <a:cxnLst/>
            <a:rect r="r" b="b" t="t" l="l"/>
            <a:pathLst>
              <a:path h="280687" w="501310">
                <a:moveTo>
                  <a:pt x="0" y="0"/>
                </a:moveTo>
                <a:lnTo>
                  <a:pt x="501310" y="0"/>
                </a:lnTo>
                <a:lnTo>
                  <a:pt x="501310" y="280687"/>
                </a:lnTo>
                <a:lnTo>
                  <a:pt x="0" y="280687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6873098" y="7779245"/>
            <a:ext cx="185970" cy="280687"/>
          </a:xfrm>
          <a:custGeom>
            <a:avLst/>
            <a:gdLst/>
            <a:ahLst/>
            <a:cxnLst/>
            <a:rect r="r" b="b" t="t" l="l"/>
            <a:pathLst>
              <a:path h="280687" w="185970">
                <a:moveTo>
                  <a:pt x="0" y="0"/>
                </a:moveTo>
                <a:lnTo>
                  <a:pt x="185970" y="0"/>
                </a:lnTo>
                <a:lnTo>
                  <a:pt x="185970" y="280688"/>
                </a:lnTo>
                <a:lnTo>
                  <a:pt x="0" y="280688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9228144" y="6104208"/>
            <a:ext cx="185392" cy="280687"/>
          </a:xfrm>
          <a:custGeom>
            <a:avLst/>
            <a:gdLst/>
            <a:ahLst/>
            <a:cxnLst/>
            <a:rect r="r" b="b" t="t" l="l"/>
            <a:pathLst>
              <a:path h="280687" w="185392">
                <a:moveTo>
                  <a:pt x="0" y="0"/>
                </a:moveTo>
                <a:lnTo>
                  <a:pt x="185392" y="0"/>
                </a:lnTo>
                <a:lnTo>
                  <a:pt x="185392" y="280687"/>
                </a:lnTo>
                <a:lnTo>
                  <a:pt x="0" y="280687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9228144" y="7780343"/>
            <a:ext cx="185392" cy="280687"/>
          </a:xfrm>
          <a:custGeom>
            <a:avLst/>
            <a:gdLst/>
            <a:ahLst/>
            <a:cxnLst/>
            <a:rect r="r" b="b" t="t" l="l"/>
            <a:pathLst>
              <a:path h="280687" w="185392">
                <a:moveTo>
                  <a:pt x="0" y="0"/>
                </a:moveTo>
                <a:lnTo>
                  <a:pt x="185392" y="0"/>
                </a:lnTo>
                <a:lnTo>
                  <a:pt x="185392" y="280687"/>
                </a:lnTo>
                <a:lnTo>
                  <a:pt x="0" y="280687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13702492" y="7779245"/>
            <a:ext cx="185392" cy="280687"/>
          </a:xfrm>
          <a:custGeom>
            <a:avLst/>
            <a:gdLst/>
            <a:ahLst/>
            <a:cxnLst/>
            <a:rect r="r" b="b" t="t" l="l"/>
            <a:pathLst>
              <a:path h="280687" w="185392">
                <a:moveTo>
                  <a:pt x="0" y="0"/>
                </a:moveTo>
                <a:lnTo>
                  <a:pt x="185393" y="0"/>
                </a:lnTo>
                <a:lnTo>
                  <a:pt x="185393" y="280688"/>
                </a:lnTo>
                <a:lnTo>
                  <a:pt x="0" y="280688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15432701" y="6104365"/>
            <a:ext cx="428539" cy="276645"/>
          </a:xfrm>
          <a:custGeom>
            <a:avLst/>
            <a:gdLst/>
            <a:ahLst/>
            <a:cxnLst/>
            <a:rect r="r" b="b" t="t" l="l"/>
            <a:pathLst>
              <a:path h="276645" w="428539">
                <a:moveTo>
                  <a:pt x="0" y="0"/>
                </a:moveTo>
                <a:lnTo>
                  <a:pt x="428539" y="0"/>
                </a:lnTo>
                <a:lnTo>
                  <a:pt x="428539" y="276644"/>
                </a:lnTo>
                <a:lnTo>
                  <a:pt x="0" y="276644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15427638" y="7779245"/>
            <a:ext cx="561952" cy="280687"/>
          </a:xfrm>
          <a:custGeom>
            <a:avLst/>
            <a:gdLst/>
            <a:ahLst/>
            <a:cxnLst/>
            <a:rect r="r" b="b" t="t" l="l"/>
            <a:pathLst>
              <a:path h="280687" w="561952">
                <a:moveTo>
                  <a:pt x="0" y="0"/>
                </a:moveTo>
                <a:lnTo>
                  <a:pt x="561953" y="0"/>
                </a:lnTo>
                <a:lnTo>
                  <a:pt x="561953" y="280688"/>
                </a:lnTo>
                <a:lnTo>
                  <a:pt x="0" y="280688"/>
                </a:lnTo>
                <a:lnTo>
                  <a:pt x="0" y="0"/>
                </a:lnTo>
                <a:close/>
              </a:path>
            </a:pathLst>
          </a:custGeom>
          <a:blipFill>
            <a:blip r:embed="rId31">
              <a:extLs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11095288" y="6119395"/>
            <a:ext cx="698253" cy="280687"/>
          </a:xfrm>
          <a:custGeom>
            <a:avLst/>
            <a:gdLst/>
            <a:ahLst/>
            <a:cxnLst/>
            <a:rect r="r" b="b" t="t" l="l"/>
            <a:pathLst>
              <a:path h="280687" w="698253">
                <a:moveTo>
                  <a:pt x="0" y="0"/>
                </a:moveTo>
                <a:lnTo>
                  <a:pt x="698253" y="0"/>
                </a:lnTo>
                <a:lnTo>
                  <a:pt x="698253" y="280687"/>
                </a:lnTo>
                <a:lnTo>
                  <a:pt x="0" y="280687"/>
                </a:lnTo>
                <a:lnTo>
                  <a:pt x="0" y="0"/>
                </a:lnTo>
                <a:close/>
              </a:path>
            </a:pathLst>
          </a:custGeom>
          <a:blipFill>
            <a:blip r:embed="rId33">
              <a:extLs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11101196" y="7797994"/>
            <a:ext cx="717890" cy="280687"/>
          </a:xfrm>
          <a:custGeom>
            <a:avLst/>
            <a:gdLst/>
            <a:ahLst/>
            <a:cxnLst/>
            <a:rect r="r" b="b" t="t" l="l"/>
            <a:pathLst>
              <a:path h="280687" w="717890">
                <a:moveTo>
                  <a:pt x="0" y="0"/>
                </a:moveTo>
                <a:lnTo>
                  <a:pt x="717890" y="0"/>
                </a:lnTo>
                <a:lnTo>
                  <a:pt x="717890" y="280687"/>
                </a:lnTo>
                <a:lnTo>
                  <a:pt x="0" y="280687"/>
                </a:lnTo>
                <a:lnTo>
                  <a:pt x="0" y="0"/>
                </a:lnTo>
                <a:close/>
              </a:path>
            </a:pathLst>
          </a:custGeom>
          <a:blipFill>
            <a:blip r:embed="rId35">
              <a:extLst>
                <a:ext uri="{96DAC541-7B7A-43D3-8B79-37D633B846F1}">
                  <asvg:svgBlip xmlns:asvg="http://schemas.microsoft.com/office/drawing/2016/SVG/main" r:embed="rId3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17153297" y="8977482"/>
            <a:ext cx="715320" cy="1067477"/>
          </a:xfrm>
          <a:custGeom>
            <a:avLst/>
            <a:gdLst/>
            <a:ahLst/>
            <a:cxnLst/>
            <a:rect r="r" b="b" t="t" l="l"/>
            <a:pathLst>
              <a:path h="1067477" w="715320">
                <a:moveTo>
                  <a:pt x="0" y="0"/>
                </a:moveTo>
                <a:lnTo>
                  <a:pt x="715320" y="0"/>
                </a:lnTo>
                <a:lnTo>
                  <a:pt x="715320" y="1067477"/>
                </a:lnTo>
                <a:lnTo>
                  <a:pt x="0" y="1067477"/>
                </a:lnTo>
                <a:lnTo>
                  <a:pt x="0" y="0"/>
                </a:lnTo>
                <a:close/>
              </a:path>
            </a:pathLst>
          </a:custGeom>
          <a:blipFill>
            <a:blip r:embed="rId37"/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17361333" y="1782312"/>
            <a:ext cx="170869" cy="175816"/>
          </a:xfrm>
          <a:custGeom>
            <a:avLst/>
            <a:gdLst/>
            <a:ahLst/>
            <a:cxnLst/>
            <a:rect r="r" b="b" t="t" l="l"/>
            <a:pathLst>
              <a:path h="175816" w="170869">
                <a:moveTo>
                  <a:pt x="0" y="0"/>
                </a:moveTo>
                <a:lnTo>
                  <a:pt x="170869" y="0"/>
                </a:lnTo>
                <a:lnTo>
                  <a:pt x="170869" y="175816"/>
                </a:lnTo>
                <a:lnTo>
                  <a:pt x="0" y="175816"/>
                </a:lnTo>
                <a:lnTo>
                  <a:pt x="0" y="0"/>
                </a:lnTo>
                <a:close/>
              </a:path>
            </a:pathLst>
          </a:custGeom>
          <a:blipFill>
            <a:blip r:embed="rId38"/>
            <a:stretch>
              <a:fillRect l="-192" t="0" r="-192" b="0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false" rot="0">
            <a:off x="17361333" y="1453398"/>
            <a:ext cx="170869" cy="175816"/>
          </a:xfrm>
          <a:custGeom>
            <a:avLst/>
            <a:gdLst/>
            <a:ahLst/>
            <a:cxnLst/>
            <a:rect r="r" b="b" t="t" l="l"/>
            <a:pathLst>
              <a:path h="175816" w="170869">
                <a:moveTo>
                  <a:pt x="0" y="0"/>
                </a:moveTo>
                <a:lnTo>
                  <a:pt x="170869" y="0"/>
                </a:lnTo>
                <a:lnTo>
                  <a:pt x="170869" y="175816"/>
                </a:lnTo>
                <a:lnTo>
                  <a:pt x="0" y="175816"/>
                </a:lnTo>
                <a:lnTo>
                  <a:pt x="0" y="0"/>
                </a:lnTo>
                <a:close/>
              </a:path>
            </a:pathLst>
          </a:custGeom>
          <a:blipFill>
            <a:blip r:embed="rId38"/>
            <a:stretch>
              <a:fillRect l="-192" t="0" r="-192" b="0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0">
            <a:off x="17361333" y="1124484"/>
            <a:ext cx="170869" cy="175816"/>
          </a:xfrm>
          <a:custGeom>
            <a:avLst/>
            <a:gdLst/>
            <a:ahLst/>
            <a:cxnLst/>
            <a:rect r="r" b="b" t="t" l="l"/>
            <a:pathLst>
              <a:path h="175816" w="170869">
                <a:moveTo>
                  <a:pt x="0" y="0"/>
                </a:moveTo>
                <a:lnTo>
                  <a:pt x="170869" y="0"/>
                </a:lnTo>
                <a:lnTo>
                  <a:pt x="170869" y="175816"/>
                </a:lnTo>
                <a:lnTo>
                  <a:pt x="0" y="175816"/>
                </a:lnTo>
                <a:lnTo>
                  <a:pt x="0" y="0"/>
                </a:lnTo>
                <a:close/>
              </a:path>
            </a:pathLst>
          </a:custGeom>
          <a:blipFill>
            <a:blip r:embed="rId38"/>
            <a:stretch>
              <a:fillRect l="-192" t="0" r="-192" b="0"/>
            </a:stretch>
          </a:blipFill>
        </p:spPr>
      </p:sp>
      <p:sp>
        <p:nvSpPr>
          <p:cNvPr name="Freeform 34" id="34"/>
          <p:cNvSpPr/>
          <p:nvPr/>
        </p:nvSpPr>
        <p:spPr>
          <a:xfrm flipH="false" flipV="false" rot="0">
            <a:off x="17361333" y="795570"/>
            <a:ext cx="170869" cy="175816"/>
          </a:xfrm>
          <a:custGeom>
            <a:avLst/>
            <a:gdLst/>
            <a:ahLst/>
            <a:cxnLst/>
            <a:rect r="r" b="b" t="t" l="l"/>
            <a:pathLst>
              <a:path h="175816" w="170869">
                <a:moveTo>
                  <a:pt x="0" y="0"/>
                </a:moveTo>
                <a:lnTo>
                  <a:pt x="170869" y="0"/>
                </a:lnTo>
                <a:lnTo>
                  <a:pt x="170869" y="175816"/>
                </a:lnTo>
                <a:lnTo>
                  <a:pt x="0" y="175816"/>
                </a:lnTo>
                <a:lnTo>
                  <a:pt x="0" y="0"/>
                </a:lnTo>
                <a:close/>
              </a:path>
            </a:pathLst>
          </a:custGeom>
          <a:blipFill>
            <a:blip r:embed="rId38"/>
            <a:stretch>
              <a:fillRect l="-192" t="0" r="-192" b="0"/>
            </a:stretch>
          </a:blipFill>
        </p:spPr>
      </p:sp>
      <p:sp>
        <p:nvSpPr>
          <p:cNvPr name="Freeform 35" id="35"/>
          <p:cNvSpPr/>
          <p:nvPr/>
        </p:nvSpPr>
        <p:spPr>
          <a:xfrm flipH="false" flipV="false" rot="0">
            <a:off x="17361333" y="466656"/>
            <a:ext cx="170869" cy="175816"/>
          </a:xfrm>
          <a:custGeom>
            <a:avLst/>
            <a:gdLst/>
            <a:ahLst/>
            <a:cxnLst/>
            <a:rect r="r" b="b" t="t" l="l"/>
            <a:pathLst>
              <a:path h="175816" w="170869">
                <a:moveTo>
                  <a:pt x="0" y="0"/>
                </a:moveTo>
                <a:lnTo>
                  <a:pt x="170869" y="0"/>
                </a:lnTo>
                <a:lnTo>
                  <a:pt x="170869" y="175816"/>
                </a:lnTo>
                <a:lnTo>
                  <a:pt x="0" y="175816"/>
                </a:lnTo>
                <a:lnTo>
                  <a:pt x="0" y="0"/>
                </a:lnTo>
                <a:close/>
              </a:path>
            </a:pathLst>
          </a:custGeom>
          <a:blipFill>
            <a:blip r:embed="rId38"/>
            <a:stretch>
              <a:fillRect l="-192" t="0" r="-192" b="0"/>
            </a:stretch>
          </a:blipFill>
        </p:spPr>
      </p:sp>
      <p:sp>
        <p:nvSpPr>
          <p:cNvPr name="Freeform 36" id="36"/>
          <p:cNvSpPr/>
          <p:nvPr/>
        </p:nvSpPr>
        <p:spPr>
          <a:xfrm flipH="false" flipV="false" rot="0">
            <a:off x="17634631" y="1782312"/>
            <a:ext cx="170869" cy="175816"/>
          </a:xfrm>
          <a:custGeom>
            <a:avLst/>
            <a:gdLst/>
            <a:ahLst/>
            <a:cxnLst/>
            <a:rect r="r" b="b" t="t" l="l"/>
            <a:pathLst>
              <a:path h="175816" w="170869">
                <a:moveTo>
                  <a:pt x="0" y="0"/>
                </a:moveTo>
                <a:lnTo>
                  <a:pt x="170869" y="0"/>
                </a:lnTo>
                <a:lnTo>
                  <a:pt x="170869" y="175816"/>
                </a:lnTo>
                <a:lnTo>
                  <a:pt x="0" y="175816"/>
                </a:lnTo>
                <a:lnTo>
                  <a:pt x="0" y="0"/>
                </a:lnTo>
                <a:close/>
              </a:path>
            </a:pathLst>
          </a:custGeom>
          <a:blipFill>
            <a:blip r:embed="rId38"/>
            <a:stretch>
              <a:fillRect l="-192" t="0" r="-192" b="0"/>
            </a:stretch>
          </a:blipFill>
        </p:spPr>
      </p:sp>
      <p:sp>
        <p:nvSpPr>
          <p:cNvPr name="Freeform 37" id="37"/>
          <p:cNvSpPr/>
          <p:nvPr/>
        </p:nvSpPr>
        <p:spPr>
          <a:xfrm flipH="false" flipV="false" rot="0">
            <a:off x="17634631" y="1453398"/>
            <a:ext cx="170869" cy="175816"/>
          </a:xfrm>
          <a:custGeom>
            <a:avLst/>
            <a:gdLst/>
            <a:ahLst/>
            <a:cxnLst/>
            <a:rect r="r" b="b" t="t" l="l"/>
            <a:pathLst>
              <a:path h="175816" w="170869">
                <a:moveTo>
                  <a:pt x="0" y="0"/>
                </a:moveTo>
                <a:lnTo>
                  <a:pt x="170869" y="0"/>
                </a:lnTo>
                <a:lnTo>
                  <a:pt x="170869" y="175816"/>
                </a:lnTo>
                <a:lnTo>
                  <a:pt x="0" y="175816"/>
                </a:lnTo>
                <a:lnTo>
                  <a:pt x="0" y="0"/>
                </a:lnTo>
                <a:close/>
              </a:path>
            </a:pathLst>
          </a:custGeom>
          <a:blipFill>
            <a:blip r:embed="rId38"/>
            <a:stretch>
              <a:fillRect l="-192" t="0" r="-192" b="0"/>
            </a:stretch>
          </a:blipFill>
        </p:spPr>
      </p:sp>
      <p:sp>
        <p:nvSpPr>
          <p:cNvPr name="Freeform 38" id="38"/>
          <p:cNvSpPr/>
          <p:nvPr/>
        </p:nvSpPr>
        <p:spPr>
          <a:xfrm flipH="false" flipV="false" rot="0">
            <a:off x="17634631" y="1124484"/>
            <a:ext cx="170869" cy="175816"/>
          </a:xfrm>
          <a:custGeom>
            <a:avLst/>
            <a:gdLst/>
            <a:ahLst/>
            <a:cxnLst/>
            <a:rect r="r" b="b" t="t" l="l"/>
            <a:pathLst>
              <a:path h="175816" w="170869">
                <a:moveTo>
                  <a:pt x="0" y="0"/>
                </a:moveTo>
                <a:lnTo>
                  <a:pt x="170869" y="0"/>
                </a:lnTo>
                <a:lnTo>
                  <a:pt x="170869" y="175816"/>
                </a:lnTo>
                <a:lnTo>
                  <a:pt x="0" y="175816"/>
                </a:lnTo>
                <a:lnTo>
                  <a:pt x="0" y="0"/>
                </a:lnTo>
                <a:close/>
              </a:path>
            </a:pathLst>
          </a:custGeom>
          <a:blipFill>
            <a:blip r:embed="rId38"/>
            <a:stretch>
              <a:fillRect l="-192" t="0" r="-192" b="0"/>
            </a:stretch>
          </a:blipFill>
        </p:spPr>
      </p:sp>
      <p:sp>
        <p:nvSpPr>
          <p:cNvPr name="Freeform 39" id="39"/>
          <p:cNvSpPr/>
          <p:nvPr/>
        </p:nvSpPr>
        <p:spPr>
          <a:xfrm flipH="false" flipV="false" rot="0">
            <a:off x="17634631" y="795570"/>
            <a:ext cx="170869" cy="175816"/>
          </a:xfrm>
          <a:custGeom>
            <a:avLst/>
            <a:gdLst/>
            <a:ahLst/>
            <a:cxnLst/>
            <a:rect r="r" b="b" t="t" l="l"/>
            <a:pathLst>
              <a:path h="175816" w="170869">
                <a:moveTo>
                  <a:pt x="0" y="0"/>
                </a:moveTo>
                <a:lnTo>
                  <a:pt x="170869" y="0"/>
                </a:lnTo>
                <a:lnTo>
                  <a:pt x="170869" y="175816"/>
                </a:lnTo>
                <a:lnTo>
                  <a:pt x="0" y="175816"/>
                </a:lnTo>
                <a:lnTo>
                  <a:pt x="0" y="0"/>
                </a:lnTo>
                <a:close/>
              </a:path>
            </a:pathLst>
          </a:custGeom>
          <a:blipFill>
            <a:blip r:embed="rId38"/>
            <a:stretch>
              <a:fillRect l="-192" t="0" r="-192" b="0"/>
            </a:stretch>
          </a:blipFill>
        </p:spPr>
      </p:sp>
      <p:sp>
        <p:nvSpPr>
          <p:cNvPr name="Freeform 40" id="40"/>
          <p:cNvSpPr/>
          <p:nvPr/>
        </p:nvSpPr>
        <p:spPr>
          <a:xfrm flipH="false" flipV="false" rot="0">
            <a:off x="17634631" y="466656"/>
            <a:ext cx="170869" cy="175816"/>
          </a:xfrm>
          <a:custGeom>
            <a:avLst/>
            <a:gdLst/>
            <a:ahLst/>
            <a:cxnLst/>
            <a:rect r="r" b="b" t="t" l="l"/>
            <a:pathLst>
              <a:path h="175816" w="170869">
                <a:moveTo>
                  <a:pt x="0" y="0"/>
                </a:moveTo>
                <a:lnTo>
                  <a:pt x="170869" y="0"/>
                </a:lnTo>
                <a:lnTo>
                  <a:pt x="170869" y="175816"/>
                </a:lnTo>
                <a:lnTo>
                  <a:pt x="0" y="175816"/>
                </a:lnTo>
                <a:lnTo>
                  <a:pt x="0" y="0"/>
                </a:lnTo>
                <a:close/>
              </a:path>
            </a:pathLst>
          </a:custGeom>
          <a:blipFill>
            <a:blip r:embed="rId38"/>
            <a:stretch>
              <a:fillRect l="-192" t="0" r="-192" b="0"/>
            </a:stretch>
          </a:blipFill>
        </p:spPr>
      </p:sp>
      <p:sp>
        <p:nvSpPr>
          <p:cNvPr name="Freeform 41" id="41"/>
          <p:cNvSpPr/>
          <p:nvPr/>
        </p:nvSpPr>
        <p:spPr>
          <a:xfrm flipH="false" flipV="false" rot="0">
            <a:off x="17907929" y="1782312"/>
            <a:ext cx="170869" cy="175816"/>
          </a:xfrm>
          <a:custGeom>
            <a:avLst/>
            <a:gdLst/>
            <a:ahLst/>
            <a:cxnLst/>
            <a:rect r="r" b="b" t="t" l="l"/>
            <a:pathLst>
              <a:path h="175816" w="170869">
                <a:moveTo>
                  <a:pt x="0" y="0"/>
                </a:moveTo>
                <a:lnTo>
                  <a:pt x="170869" y="0"/>
                </a:lnTo>
                <a:lnTo>
                  <a:pt x="170869" y="175816"/>
                </a:lnTo>
                <a:lnTo>
                  <a:pt x="0" y="175816"/>
                </a:lnTo>
                <a:lnTo>
                  <a:pt x="0" y="0"/>
                </a:lnTo>
                <a:close/>
              </a:path>
            </a:pathLst>
          </a:custGeom>
          <a:blipFill>
            <a:blip r:embed="rId38"/>
            <a:stretch>
              <a:fillRect l="-192" t="0" r="-192" b="0"/>
            </a:stretch>
          </a:blipFill>
        </p:spPr>
      </p:sp>
      <p:sp>
        <p:nvSpPr>
          <p:cNvPr name="Freeform 42" id="42"/>
          <p:cNvSpPr/>
          <p:nvPr/>
        </p:nvSpPr>
        <p:spPr>
          <a:xfrm flipH="false" flipV="false" rot="0">
            <a:off x="17907929" y="1453398"/>
            <a:ext cx="170869" cy="175816"/>
          </a:xfrm>
          <a:custGeom>
            <a:avLst/>
            <a:gdLst/>
            <a:ahLst/>
            <a:cxnLst/>
            <a:rect r="r" b="b" t="t" l="l"/>
            <a:pathLst>
              <a:path h="175816" w="170869">
                <a:moveTo>
                  <a:pt x="0" y="0"/>
                </a:moveTo>
                <a:lnTo>
                  <a:pt x="170869" y="0"/>
                </a:lnTo>
                <a:lnTo>
                  <a:pt x="170869" y="175816"/>
                </a:lnTo>
                <a:lnTo>
                  <a:pt x="0" y="175816"/>
                </a:lnTo>
                <a:lnTo>
                  <a:pt x="0" y="0"/>
                </a:lnTo>
                <a:close/>
              </a:path>
            </a:pathLst>
          </a:custGeom>
          <a:blipFill>
            <a:blip r:embed="rId38"/>
            <a:stretch>
              <a:fillRect l="-192" t="0" r="-192" b="0"/>
            </a:stretch>
          </a:blipFill>
        </p:spPr>
      </p:sp>
      <p:sp>
        <p:nvSpPr>
          <p:cNvPr name="Freeform 43" id="43"/>
          <p:cNvSpPr/>
          <p:nvPr/>
        </p:nvSpPr>
        <p:spPr>
          <a:xfrm flipH="false" flipV="false" rot="0">
            <a:off x="17907929" y="1124484"/>
            <a:ext cx="170869" cy="175816"/>
          </a:xfrm>
          <a:custGeom>
            <a:avLst/>
            <a:gdLst/>
            <a:ahLst/>
            <a:cxnLst/>
            <a:rect r="r" b="b" t="t" l="l"/>
            <a:pathLst>
              <a:path h="175816" w="170869">
                <a:moveTo>
                  <a:pt x="0" y="0"/>
                </a:moveTo>
                <a:lnTo>
                  <a:pt x="170869" y="0"/>
                </a:lnTo>
                <a:lnTo>
                  <a:pt x="170869" y="175816"/>
                </a:lnTo>
                <a:lnTo>
                  <a:pt x="0" y="175816"/>
                </a:lnTo>
                <a:lnTo>
                  <a:pt x="0" y="0"/>
                </a:lnTo>
                <a:close/>
              </a:path>
            </a:pathLst>
          </a:custGeom>
          <a:blipFill>
            <a:blip r:embed="rId38"/>
            <a:stretch>
              <a:fillRect l="-192" t="0" r="-192" b="0"/>
            </a:stretch>
          </a:blipFill>
        </p:spPr>
      </p:sp>
      <p:sp>
        <p:nvSpPr>
          <p:cNvPr name="Freeform 44" id="44"/>
          <p:cNvSpPr/>
          <p:nvPr/>
        </p:nvSpPr>
        <p:spPr>
          <a:xfrm flipH="false" flipV="false" rot="0">
            <a:off x="17907929" y="795570"/>
            <a:ext cx="170869" cy="175816"/>
          </a:xfrm>
          <a:custGeom>
            <a:avLst/>
            <a:gdLst/>
            <a:ahLst/>
            <a:cxnLst/>
            <a:rect r="r" b="b" t="t" l="l"/>
            <a:pathLst>
              <a:path h="175816" w="170869">
                <a:moveTo>
                  <a:pt x="0" y="0"/>
                </a:moveTo>
                <a:lnTo>
                  <a:pt x="170869" y="0"/>
                </a:lnTo>
                <a:lnTo>
                  <a:pt x="170869" y="175816"/>
                </a:lnTo>
                <a:lnTo>
                  <a:pt x="0" y="175816"/>
                </a:lnTo>
                <a:lnTo>
                  <a:pt x="0" y="0"/>
                </a:lnTo>
                <a:close/>
              </a:path>
            </a:pathLst>
          </a:custGeom>
          <a:blipFill>
            <a:blip r:embed="rId38"/>
            <a:stretch>
              <a:fillRect l="-192" t="0" r="-192" b="0"/>
            </a:stretch>
          </a:blipFill>
        </p:spPr>
      </p:sp>
      <p:sp>
        <p:nvSpPr>
          <p:cNvPr name="Freeform 45" id="45"/>
          <p:cNvSpPr/>
          <p:nvPr/>
        </p:nvSpPr>
        <p:spPr>
          <a:xfrm flipH="false" flipV="false" rot="0">
            <a:off x="17907929" y="466656"/>
            <a:ext cx="170869" cy="175816"/>
          </a:xfrm>
          <a:custGeom>
            <a:avLst/>
            <a:gdLst/>
            <a:ahLst/>
            <a:cxnLst/>
            <a:rect r="r" b="b" t="t" l="l"/>
            <a:pathLst>
              <a:path h="175816" w="170869">
                <a:moveTo>
                  <a:pt x="0" y="0"/>
                </a:moveTo>
                <a:lnTo>
                  <a:pt x="170869" y="0"/>
                </a:lnTo>
                <a:lnTo>
                  <a:pt x="170869" y="175816"/>
                </a:lnTo>
                <a:lnTo>
                  <a:pt x="0" y="175816"/>
                </a:lnTo>
                <a:lnTo>
                  <a:pt x="0" y="0"/>
                </a:lnTo>
                <a:close/>
              </a:path>
            </a:pathLst>
          </a:custGeom>
          <a:blipFill>
            <a:blip r:embed="rId38"/>
            <a:stretch>
              <a:fillRect l="-192" t="0" r="-192" b="0"/>
            </a:stretch>
          </a:blipFill>
        </p:spPr>
      </p:sp>
      <p:sp>
        <p:nvSpPr>
          <p:cNvPr name="Freeform 46" id="46"/>
          <p:cNvSpPr/>
          <p:nvPr/>
        </p:nvSpPr>
        <p:spPr>
          <a:xfrm flipH="false" flipV="false" rot="0">
            <a:off x="18181229" y="1782313"/>
            <a:ext cx="103881" cy="175816"/>
          </a:xfrm>
          <a:custGeom>
            <a:avLst/>
            <a:gdLst/>
            <a:ahLst/>
            <a:cxnLst/>
            <a:rect r="r" b="b" t="t" l="l"/>
            <a:pathLst>
              <a:path h="175816" w="103881">
                <a:moveTo>
                  <a:pt x="0" y="0"/>
                </a:moveTo>
                <a:lnTo>
                  <a:pt x="103881" y="0"/>
                </a:lnTo>
                <a:lnTo>
                  <a:pt x="103881" y="175816"/>
                </a:lnTo>
                <a:lnTo>
                  <a:pt x="0" y="175816"/>
                </a:lnTo>
                <a:lnTo>
                  <a:pt x="0" y="0"/>
                </a:lnTo>
                <a:close/>
              </a:path>
            </a:pathLst>
          </a:custGeom>
          <a:blipFill>
            <a:blip r:embed="rId39"/>
            <a:stretch>
              <a:fillRect l="0" t="-468" r="0" b="-468"/>
            </a:stretch>
          </a:blipFill>
        </p:spPr>
      </p:sp>
      <p:sp>
        <p:nvSpPr>
          <p:cNvPr name="Freeform 47" id="47"/>
          <p:cNvSpPr/>
          <p:nvPr/>
        </p:nvSpPr>
        <p:spPr>
          <a:xfrm flipH="false" flipV="false" rot="0">
            <a:off x="18181229" y="1453399"/>
            <a:ext cx="103881" cy="175816"/>
          </a:xfrm>
          <a:custGeom>
            <a:avLst/>
            <a:gdLst/>
            <a:ahLst/>
            <a:cxnLst/>
            <a:rect r="r" b="b" t="t" l="l"/>
            <a:pathLst>
              <a:path h="175816" w="103881">
                <a:moveTo>
                  <a:pt x="0" y="0"/>
                </a:moveTo>
                <a:lnTo>
                  <a:pt x="103881" y="0"/>
                </a:lnTo>
                <a:lnTo>
                  <a:pt x="103881" y="175816"/>
                </a:lnTo>
                <a:lnTo>
                  <a:pt x="0" y="175816"/>
                </a:lnTo>
                <a:lnTo>
                  <a:pt x="0" y="0"/>
                </a:lnTo>
                <a:close/>
              </a:path>
            </a:pathLst>
          </a:custGeom>
          <a:blipFill>
            <a:blip r:embed="rId39"/>
            <a:stretch>
              <a:fillRect l="0" t="-468" r="0" b="-468"/>
            </a:stretch>
          </a:blipFill>
        </p:spPr>
      </p:sp>
      <p:sp>
        <p:nvSpPr>
          <p:cNvPr name="Freeform 48" id="48"/>
          <p:cNvSpPr/>
          <p:nvPr/>
        </p:nvSpPr>
        <p:spPr>
          <a:xfrm flipH="false" flipV="false" rot="0">
            <a:off x="18181229" y="1124485"/>
            <a:ext cx="103881" cy="175816"/>
          </a:xfrm>
          <a:custGeom>
            <a:avLst/>
            <a:gdLst/>
            <a:ahLst/>
            <a:cxnLst/>
            <a:rect r="r" b="b" t="t" l="l"/>
            <a:pathLst>
              <a:path h="175816" w="103881">
                <a:moveTo>
                  <a:pt x="0" y="0"/>
                </a:moveTo>
                <a:lnTo>
                  <a:pt x="103881" y="0"/>
                </a:lnTo>
                <a:lnTo>
                  <a:pt x="103881" y="175816"/>
                </a:lnTo>
                <a:lnTo>
                  <a:pt x="0" y="175816"/>
                </a:lnTo>
                <a:lnTo>
                  <a:pt x="0" y="0"/>
                </a:lnTo>
                <a:close/>
              </a:path>
            </a:pathLst>
          </a:custGeom>
          <a:blipFill>
            <a:blip r:embed="rId39"/>
            <a:stretch>
              <a:fillRect l="0" t="-468" r="0" b="-468"/>
            </a:stretch>
          </a:blipFill>
        </p:spPr>
      </p:sp>
      <p:sp>
        <p:nvSpPr>
          <p:cNvPr name="Freeform 49" id="49"/>
          <p:cNvSpPr/>
          <p:nvPr/>
        </p:nvSpPr>
        <p:spPr>
          <a:xfrm flipH="false" flipV="false" rot="0">
            <a:off x="18181229" y="795570"/>
            <a:ext cx="103881" cy="175816"/>
          </a:xfrm>
          <a:custGeom>
            <a:avLst/>
            <a:gdLst/>
            <a:ahLst/>
            <a:cxnLst/>
            <a:rect r="r" b="b" t="t" l="l"/>
            <a:pathLst>
              <a:path h="175816" w="103881">
                <a:moveTo>
                  <a:pt x="0" y="0"/>
                </a:moveTo>
                <a:lnTo>
                  <a:pt x="103881" y="0"/>
                </a:lnTo>
                <a:lnTo>
                  <a:pt x="103881" y="175816"/>
                </a:lnTo>
                <a:lnTo>
                  <a:pt x="0" y="175816"/>
                </a:lnTo>
                <a:lnTo>
                  <a:pt x="0" y="0"/>
                </a:lnTo>
                <a:close/>
              </a:path>
            </a:pathLst>
          </a:custGeom>
          <a:blipFill>
            <a:blip r:embed="rId39"/>
            <a:stretch>
              <a:fillRect l="0" t="-468" r="0" b="-468"/>
            </a:stretch>
          </a:blipFill>
        </p:spPr>
      </p:sp>
      <p:sp>
        <p:nvSpPr>
          <p:cNvPr name="Freeform 50" id="50"/>
          <p:cNvSpPr/>
          <p:nvPr/>
        </p:nvSpPr>
        <p:spPr>
          <a:xfrm flipH="false" flipV="false" rot="0">
            <a:off x="18181229" y="466655"/>
            <a:ext cx="103881" cy="175816"/>
          </a:xfrm>
          <a:custGeom>
            <a:avLst/>
            <a:gdLst/>
            <a:ahLst/>
            <a:cxnLst/>
            <a:rect r="r" b="b" t="t" l="l"/>
            <a:pathLst>
              <a:path h="175816" w="103881">
                <a:moveTo>
                  <a:pt x="0" y="0"/>
                </a:moveTo>
                <a:lnTo>
                  <a:pt x="103881" y="0"/>
                </a:lnTo>
                <a:lnTo>
                  <a:pt x="103881" y="175816"/>
                </a:lnTo>
                <a:lnTo>
                  <a:pt x="0" y="175816"/>
                </a:lnTo>
                <a:lnTo>
                  <a:pt x="0" y="0"/>
                </a:lnTo>
                <a:close/>
              </a:path>
            </a:pathLst>
          </a:custGeom>
          <a:blipFill>
            <a:blip r:embed="rId39"/>
            <a:stretch>
              <a:fillRect l="0" t="-468" r="0" b="-468"/>
            </a:stretch>
          </a:blipFill>
        </p:spPr>
      </p:sp>
      <p:grpSp>
        <p:nvGrpSpPr>
          <p:cNvPr name="Group 51" id="51"/>
          <p:cNvGrpSpPr/>
          <p:nvPr/>
        </p:nvGrpSpPr>
        <p:grpSpPr>
          <a:xfrm rot="0">
            <a:off x="17361327" y="3433598"/>
            <a:ext cx="170954" cy="176152"/>
            <a:chOff x="0" y="0"/>
            <a:chExt cx="227938" cy="234869"/>
          </a:xfrm>
        </p:grpSpPr>
        <p:sp>
          <p:nvSpPr>
            <p:cNvPr name="Freeform 52" id="52"/>
            <p:cNvSpPr/>
            <p:nvPr/>
          </p:nvSpPr>
          <p:spPr>
            <a:xfrm flipH="false" flipV="false" rot="0">
              <a:off x="0" y="0"/>
              <a:ext cx="227838" cy="234442"/>
            </a:xfrm>
            <a:custGeom>
              <a:avLst/>
              <a:gdLst/>
              <a:ahLst/>
              <a:cxnLst/>
              <a:rect r="r" b="b" t="t" l="l"/>
              <a:pathLst>
                <a:path h="234442" w="227838">
                  <a:moveTo>
                    <a:pt x="227838" y="117221"/>
                  </a:moveTo>
                  <a:lnTo>
                    <a:pt x="218948" y="71628"/>
                  </a:lnTo>
                  <a:lnTo>
                    <a:pt x="194437" y="34290"/>
                  </a:lnTo>
                  <a:lnTo>
                    <a:pt x="158242" y="9271"/>
                  </a:lnTo>
                  <a:lnTo>
                    <a:pt x="113919" y="0"/>
                  </a:lnTo>
                  <a:lnTo>
                    <a:pt x="69596" y="9271"/>
                  </a:lnTo>
                  <a:lnTo>
                    <a:pt x="33401" y="34290"/>
                  </a:lnTo>
                  <a:lnTo>
                    <a:pt x="8890" y="71628"/>
                  </a:lnTo>
                  <a:lnTo>
                    <a:pt x="0" y="117221"/>
                  </a:lnTo>
                  <a:lnTo>
                    <a:pt x="8890" y="162814"/>
                  </a:lnTo>
                  <a:lnTo>
                    <a:pt x="33274" y="200025"/>
                  </a:lnTo>
                  <a:lnTo>
                    <a:pt x="69469" y="225171"/>
                  </a:lnTo>
                  <a:lnTo>
                    <a:pt x="113792" y="234442"/>
                  </a:lnTo>
                  <a:lnTo>
                    <a:pt x="158115" y="225171"/>
                  </a:lnTo>
                  <a:lnTo>
                    <a:pt x="194310" y="200025"/>
                  </a:lnTo>
                  <a:lnTo>
                    <a:pt x="218694" y="162814"/>
                  </a:lnTo>
                  <a:lnTo>
                    <a:pt x="227584" y="117221"/>
                  </a:lnTo>
                  <a:close/>
                </a:path>
              </a:pathLst>
            </a:custGeom>
            <a:solidFill>
              <a:srgbClr val="F48736"/>
            </a:solidFill>
          </p:spPr>
        </p:sp>
      </p:grpSp>
      <p:grpSp>
        <p:nvGrpSpPr>
          <p:cNvPr name="Group 53" id="53"/>
          <p:cNvGrpSpPr/>
          <p:nvPr/>
        </p:nvGrpSpPr>
        <p:grpSpPr>
          <a:xfrm rot="0">
            <a:off x="17361327" y="3104685"/>
            <a:ext cx="170954" cy="176152"/>
            <a:chOff x="0" y="0"/>
            <a:chExt cx="227938" cy="234869"/>
          </a:xfrm>
        </p:grpSpPr>
        <p:sp>
          <p:nvSpPr>
            <p:cNvPr name="Freeform 54" id="54"/>
            <p:cNvSpPr/>
            <p:nvPr/>
          </p:nvSpPr>
          <p:spPr>
            <a:xfrm flipH="false" flipV="false" rot="0">
              <a:off x="0" y="0"/>
              <a:ext cx="227838" cy="234442"/>
            </a:xfrm>
            <a:custGeom>
              <a:avLst/>
              <a:gdLst/>
              <a:ahLst/>
              <a:cxnLst/>
              <a:rect r="r" b="b" t="t" l="l"/>
              <a:pathLst>
                <a:path h="234442" w="227838">
                  <a:moveTo>
                    <a:pt x="227838" y="117221"/>
                  </a:moveTo>
                  <a:lnTo>
                    <a:pt x="218948" y="71628"/>
                  </a:lnTo>
                  <a:lnTo>
                    <a:pt x="194437" y="34290"/>
                  </a:lnTo>
                  <a:lnTo>
                    <a:pt x="158242" y="9271"/>
                  </a:lnTo>
                  <a:lnTo>
                    <a:pt x="113919" y="0"/>
                  </a:lnTo>
                  <a:lnTo>
                    <a:pt x="69596" y="9271"/>
                  </a:lnTo>
                  <a:lnTo>
                    <a:pt x="33401" y="34290"/>
                  </a:lnTo>
                  <a:lnTo>
                    <a:pt x="8890" y="71628"/>
                  </a:lnTo>
                  <a:lnTo>
                    <a:pt x="0" y="117221"/>
                  </a:lnTo>
                  <a:lnTo>
                    <a:pt x="8890" y="162814"/>
                  </a:lnTo>
                  <a:lnTo>
                    <a:pt x="33274" y="200025"/>
                  </a:lnTo>
                  <a:lnTo>
                    <a:pt x="69469" y="225171"/>
                  </a:lnTo>
                  <a:lnTo>
                    <a:pt x="113792" y="234442"/>
                  </a:lnTo>
                  <a:lnTo>
                    <a:pt x="158115" y="225171"/>
                  </a:lnTo>
                  <a:lnTo>
                    <a:pt x="194310" y="200025"/>
                  </a:lnTo>
                  <a:lnTo>
                    <a:pt x="218694" y="162814"/>
                  </a:lnTo>
                  <a:lnTo>
                    <a:pt x="227584" y="117221"/>
                  </a:lnTo>
                  <a:close/>
                </a:path>
              </a:pathLst>
            </a:custGeom>
            <a:solidFill>
              <a:srgbClr val="F48736"/>
            </a:solidFill>
          </p:spPr>
        </p:sp>
      </p:grpSp>
      <p:grpSp>
        <p:nvGrpSpPr>
          <p:cNvPr name="Group 55" id="55"/>
          <p:cNvGrpSpPr/>
          <p:nvPr/>
        </p:nvGrpSpPr>
        <p:grpSpPr>
          <a:xfrm rot="0">
            <a:off x="17361327" y="2775772"/>
            <a:ext cx="170954" cy="176152"/>
            <a:chOff x="0" y="0"/>
            <a:chExt cx="227938" cy="234869"/>
          </a:xfrm>
        </p:grpSpPr>
        <p:sp>
          <p:nvSpPr>
            <p:cNvPr name="Freeform 56" id="56"/>
            <p:cNvSpPr/>
            <p:nvPr/>
          </p:nvSpPr>
          <p:spPr>
            <a:xfrm flipH="false" flipV="false" rot="0">
              <a:off x="0" y="0"/>
              <a:ext cx="227838" cy="234442"/>
            </a:xfrm>
            <a:custGeom>
              <a:avLst/>
              <a:gdLst/>
              <a:ahLst/>
              <a:cxnLst/>
              <a:rect r="r" b="b" t="t" l="l"/>
              <a:pathLst>
                <a:path h="234442" w="227838">
                  <a:moveTo>
                    <a:pt x="227838" y="117221"/>
                  </a:moveTo>
                  <a:lnTo>
                    <a:pt x="218948" y="71628"/>
                  </a:lnTo>
                  <a:lnTo>
                    <a:pt x="194437" y="34290"/>
                  </a:lnTo>
                  <a:lnTo>
                    <a:pt x="158242" y="9271"/>
                  </a:lnTo>
                  <a:lnTo>
                    <a:pt x="113919" y="0"/>
                  </a:lnTo>
                  <a:lnTo>
                    <a:pt x="69596" y="9271"/>
                  </a:lnTo>
                  <a:lnTo>
                    <a:pt x="33401" y="34290"/>
                  </a:lnTo>
                  <a:lnTo>
                    <a:pt x="8890" y="71628"/>
                  </a:lnTo>
                  <a:lnTo>
                    <a:pt x="0" y="117221"/>
                  </a:lnTo>
                  <a:lnTo>
                    <a:pt x="8890" y="162814"/>
                  </a:lnTo>
                  <a:lnTo>
                    <a:pt x="33274" y="200025"/>
                  </a:lnTo>
                  <a:lnTo>
                    <a:pt x="69469" y="225171"/>
                  </a:lnTo>
                  <a:lnTo>
                    <a:pt x="113792" y="234442"/>
                  </a:lnTo>
                  <a:lnTo>
                    <a:pt x="158115" y="225171"/>
                  </a:lnTo>
                  <a:lnTo>
                    <a:pt x="194310" y="200025"/>
                  </a:lnTo>
                  <a:lnTo>
                    <a:pt x="218694" y="162814"/>
                  </a:lnTo>
                  <a:lnTo>
                    <a:pt x="227584" y="117221"/>
                  </a:lnTo>
                  <a:close/>
                </a:path>
              </a:pathLst>
            </a:custGeom>
            <a:solidFill>
              <a:srgbClr val="F48736"/>
            </a:solidFill>
          </p:spPr>
        </p:sp>
      </p:grpSp>
      <p:grpSp>
        <p:nvGrpSpPr>
          <p:cNvPr name="Group 57" id="57"/>
          <p:cNvGrpSpPr/>
          <p:nvPr/>
        </p:nvGrpSpPr>
        <p:grpSpPr>
          <a:xfrm rot="0">
            <a:off x="17361327" y="2446860"/>
            <a:ext cx="170954" cy="176152"/>
            <a:chOff x="0" y="0"/>
            <a:chExt cx="227938" cy="234869"/>
          </a:xfrm>
        </p:grpSpPr>
        <p:sp>
          <p:nvSpPr>
            <p:cNvPr name="Freeform 58" id="58"/>
            <p:cNvSpPr/>
            <p:nvPr/>
          </p:nvSpPr>
          <p:spPr>
            <a:xfrm flipH="false" flipV="false" rot="0">
              <a:off x="0" y="0"/>
              <a:ext cx="227838" cy="234442"/>
            </a:xfrm>
            <a:custGeom>
              <a:avLst/>
              <a:gdLst/>
              <a:ahLst/>
              <a:cxnLst/>
              <a:rect r="r" b="b" t="t" l="l"/>
              <a:pathLst>
                <a:path h="234442" w="227838">
                  <a:moveTo>
                    <a:pt x="227838" y="117221"/>
                  </a:moveTo>
                  <a:lnTo>
                    <a:pt x="218948" y="71628"/>
                  </a:lnTo>
                  <a:lnTo>
                    <a:pt x="194437" y="34290"/>
                  </a:lnTo>
                  <a:lnTo>
                    <a:pt x="158242" y="9271"/>
                  </a:lnTo>
                  <a:lnTo>
                    <a:pt x="113919" y="0"/>
                  </a:lnTo>
                  <a:lnTo>
                    <a:pt x="69596" y="9271"/>
                  </a:lnTo>
                  <a:lnTo>
                    <a:pt x="33401" y="34290"/>
                  </a:lnTo>
                  <a:lnTo>
                    <a:pt x="8890" y="71628"/>
                  </a:lnTo>
                  <a:lnTo>
                    <a:pt x="0" y="117221"/>
                  </a:lnTo>
                  <a:lnTo>
                    <a:pt x="8890" y="162814"/>
                  </a:lnTo>
                  <a:lnTo>
                    <a:pt x="33274" y="200025"/>
                  </a:lnTo>
                  <a:lnTo>
                    <a:pt x="69469" y="225171"/>
                  </a:lnTo>
                  <a:lnTo>
                    <a:pt x="113792" y="234442"/>
                  </a:lnTo>
                  <a:lnTo>
                    <a:pt x="158115" y="225171"/>
                  </a:lnTo>
                  <a:lnTo>
                    <a:pt x="194310" y="200025"/>
                  </a:lnTo>
                  <a:lnTo>
                    <a:pt x="218694" y="162814"/>
                  </a:lnTo>
                  <a:lnTo>
                    <a:pt x="227584" y="117221"/>
                  </a:lnTo>
                  <a:close/>
                </a:path>
              </a:pathLst>
            </a:custGeom>
            <a:solidFill>
              <a:srgbClr val="F48736"/>
            </a:solidFill>
          </p:spPr>
        </p:sp>
      </p:grpSp>
      <p:grpSp>
        <p:nvGrpSpPr>
          <p:cNvPr name="Group 59" id="59"/>
          <p:cNvGrpSpPr/>
          <p:nvPr/>
        </p:nvGrpSpPr>
        <p:grpSpPr>
          <a:xfrm rot="0">
            <a:off x="17361327" y="2117947"/>
            <a:ext cx="170954" cy="176152"/>
            <a:chOff x="0" y="0"/>
            <a:chExt cx="227938" cy="234869"/>
          </a:xfrm>
        </p:grpSpPr>
        <p:sp>
          <p:nvSpPr>
            <p:cNvPr name="Freeform 60" id="60"/>
            <p:cNvSpPr/>
            <p:nvPr/>
          </p:nvSpPr>
          <p:spPr>
            <a:xfrm flipH="false" flipV="false" rot="0">
              <a:off x="0" y="0"/>
              <a:ext cx="227838" cy="234442"/>
            </a:xfrm>
            <a:custGeom>
              <a:avLst/>
              <a:gdLst/>
              <a:ahLst/>
              <a:cxnLst/>
              <a:rect r="r" b="b" t="t" l="l"/>
              <a:pathLst>
                <a:path h="234442" w="227838">
                  <a:moveTo>
                    <a:pt x="227838" y="117221"/>
                  </a:moveTo>
                  <a:lnTo>
                    <a:pt x="218948" y="71628"/>
                  </a:lnTo>
                  <a:lnTo>
                    <a:pt x="194437" y="34290"/>
                  </a:lnTo>
                  <a:lnTo>
                    <a:pt x="158242" y="9271"/>
                  </a:lnTo>
                  <a:lnTo>
                    <a:pt x="113919" y="0"/>
                  </a:lnTo>
                  <a:lnTo>
                    <a:pt x="69596" y="9271"/>
                  </a:lnTo>
                  <a:lnTo>
                    <a:pt x="33401" y="34290"/>
                  </a:lnTo>
                  <a:lnTo>
                    <a:pt x="8890" y="71628"/>
                  </a:lnTo>
                  <a:lnTo>
                    <a:pt x="0" y="117221"/>
                  </a:lnTo>
                  <a:lnTo>
                    <a:pt x="8890" y="162814"/>
                  </a:lnTo>
                  <a:lnTo>
                    <a:pt x="33274" y="200025"/>
                  </a:lnTo>
                  <a:lnTo>
                    <a:pt x="69469" y="225171"/>
                  </a:lnTo>
                  <a:lnTo>
                    <a:pt x="113792" y="234442"/>
                  </a:lnTo>
                  <a:lnTo>
                    <a:pt x="158115" y="225171"/>
                  </a:lnTo>
                  <a:lnTo>
                    <a:pt x="194310" y="200025"/>
                  </a:lnTo>
                  <a:lnTo>
                    <a:pt x="218694" y="162814"/>
                  </a:lnTo>
                  <a:lnTo>
                    <a:pt x="227584" y="117221"/>
                  </a:lnTo>
                  <a:close/>
                </a:path>
              </a:pathLst>
            </a:custGeom>
            <a:solidFill>
              <a:srgbClr val="F48736"/>
            </a:solidFill>
          </p:spPr>
        </p:sp>
      </p:grpSp>
      <p:grpSp>
        <p:nvGrpSpPr>
          <p:cNvPr name="Group 61" id="61"/>
          <p:cNvGrpSpPr/>
          <p:nvPr/>
        </p:nvGrpSpPr>
        <p:grpSpPr>
          <a:xfrm rot="0">
            <a:off x="17634622" y="3433598"/>
            <a:ext cx="170954" cy="176152"/>
            <a:chOff x="0" y="0"/>
            <a:chExt cx="227938" cy="234869"/>
          </a:xfrm>
        </p:grpSpPr>
        <p:sp>
          <p:nvSpPr>
            <p:cNvPr name="Freeform 62" id="62"/>
            <p:cNvSpPr/>
            <p:nvPr/>
          </p:nvSpPr>
          <p:spPr>
            <a:xfrm flipH="false" flipV="false" rot="0">
              <a:off x="0" y="0"/>
              <a:ext cx="227838" cy="234442"/>
            </a:xfrm>
            <a:custGeom>
              <a:avLst/>
              <a:gdLst/>
              <a:ahLst/>
              <a:cxnLst/>
              <a:rect r="r" b="b" t="t" l="l"/>
              <a:pathLst>
                <a:path h="234442" w="227838">
                  <a:moveTo>
                    <a:pt x="227838" y="117221"/>
                  </a:moveTo>
                  <a:lnTo>
                    <a:pt x="218948" y="71628"/>
                  </a:lnTo>
                  <a:lnTo>
                    <a:pt x="194437" y="34290"/>
                  </a:lnTo>
                  <a:lnTo>
                    <a:pt x="158242" y="9271"/>
                  </a:lnTo>
                  <a:lnTo>
                    <a:pt x="113919" y="0"/>
                  </a:lnTo>
                  <a:lnTo>
                    <a:pt x="69596" y="9271"/>
                  </a:lnTo>
                  <a:lnTo>
                    <a:pt x="33401" y="34290"/>
                  </a:lnTo>
                  <a:lnTo>
                    <a:pt x="9017" y="71628"/>
                  </a:lnTo>
                  <a:lnTo>
                    <a:pt x="0" y="117221"/>
                  </a:lnTo>
                  <a:lnTo>
                    <a:pt x="9017" y="162814"/>
                  </a:lnTo>
                  <a:lnTo>
                    <a:pt x="33401" y="200025"/>
                  </a:lnTo>
                  <a:lnTo>
                    <a:pt x="69596" y="225171"/>
                  </a:lnTo>
                  <a:lnTo>
                    <a:pt x="113919" y="234442"/>
                  </a:lnTo>
                  <a:lnTo>
                    <a:pt x="158242" y="225171"/>
                  </a:lnTo>
                  <a:lnTo>
                    <a:pt x="194437" y="200025"/>
                  </a:lnTo>
                  <a:lnTo>
                    <a:pt x="218821" y="162814"/>
                  </a:lnTo>
                  <a:lnTo>
                    <a:pt x="227711" y="117221"/>
                  </a:lnTo>
                  <a:close/>
                </a:path>
              </a:pathLst>
            </a:custGeom>
            <a:solidFill>
              <a:srgbClr val="F48736"/>
            </a:solidFill>
          </p:spPr>
        </p:sp>
      </p:grpSp>
      <p:grpSp>
        <p:nvGrpSpPr>
          <p:cNvPr name="Group 63" id="63"/>
          <p:cNvGrpSpPr/>
          <p:nvPr/>
        </p:nvGrpSpPr>
        <p:grpSpPr>
          <a:xfrm rot="0">
            <a:off x="17634622" y="3104685"/>
            <a:ext cx="170954" cy="176152"/>
            <a:chOff x="0" y="0"/>
            <a:chExt cx="227938" cy="234869"/>
          </a:xfrm>
        </p:grpSpPr>
        <p:sp>
          <p:nvSpPr>
            <p:cNvPr name="Freeform 64" id="64"/>
            <p:cNvSpPr/>
            <p:nvPr/>
          </p:nvSpPr>
          <p:spPr>
            <a:xfrm flipH="false" flipV="false" rot="0">
              <a:off x="0" y="0"/>
              <a:ext cx="227838" cy="234442"/>
            </a:xfrm>
            <a:custGeom>
              <a:avLst/>
              <a:gdLst/>
              <a:ahLst/>
              <a:cxnLst/>
              <a:rect r="r" b="b" t="t" l="l"/>
              <a:pathLst>
                <a:path h="234442" w="227838">
                  <a:moveTo>
                    <a:pt x="227838" y="117221"/>
                  </a:moveTo>
                  <a:lnTo>
                    <a:pt x="218948" y="71628"/>
                  </a:lnTo>
                  <a:lnTo>
                    <a:pt x="194437" y="34290"/>
                  </a:lnTo>
                  <a:lnTo>
                    <a:pt x="158242" y="9271"/>
                  </a:lnTo>
                  <a:lnTo>
                    <a:pt x="113919" y="0"/>
                  </a:lnTo>
                  <a:lnTo>
                    <a:pt x="69596" y="9271"/>
                  </a:lnTo>
                  <a:lnTo>
                    <a:pt x="33401" y="34290"/>
                  </a:lnTo>
                  <a:lnTo>
                    <a:pt x="9017" y="71628"/>
                  </a:lnTo>
                  <a:lnTo>
                    <a:pt x="0" y="117221"/>
                  </a:lnTo>
                  <a:lnTo>
                    <a:pt x="9017" y="162814"/>
                  </a:lnTo>
                  <a:lnTo>
                    <a:pt x="33401" y="200025"/>
                  </a:lnTo>
                  <a:lnTo>
                    <a:pt x="69596" y="225171"/>
                  </a:lnTo>
                  <a:lnTo>
                    <a:pt x="113919" y="234442"/>
                  </a:lnTo>
                  <a:lnTo>
                    <a:pt x="158242" y="225171"/>
                  </a:lnTo>
                  <a:lnTo>
                    <a:pt x="194437" y="200025"/>
                  </a:lnTo>
                  <a:lnTo>
                    <a:pt x="218821" y="162814"/>
                  </a:lnTo>
                  <a:lnTo>
                    <a:pt x="227711" y="117221"/>
                  </a:lnTo>
                  <a:close/>
                </a:path>
              </a:pathLst>
            </a:custGeom>
            <a:solidFill>
              <a:srgbClr val="F48736"/>
            </a:solidFill>
          </p:spPr>
        </p:sp>
      </p:grpSp>
      <p:grpSp>
        <p:nvGrpSpPr>
          <p:cNvPr name="Group 65" id="65"/>
          <p:cNvGrpSpPr/>
          <p:nvPr/>
        </p:nvGrpSpPr>
        <p:grpSpPr>
          <a:xfrm rot="0">
            <a:off x="17634622" y="2775772"/>
            <a:ext cx="170954" cy="176152"/>
            <a:chOff x="0" y="0"/>
            <a:chExt cx="227938" cy="234869"/>
          </a:xfrm>
        </p:grpSpPr>
        <p:sp>
          <p:nvSpPr>
            <p:cNvPr name="Freeform 66" id="66"/>
            <p:cNvSpPr/>
            <p:nvPr/>
          </p:nvSpPr>
          <p:spPr>
            <a:xfrm flipH="false" flipV="false" rot="0">
              <a:off x="0" y="0"/>
              <a:ext cx="227838" cy="234442"/>
            </a:xfrm>
            <a:custGeom>
              <a:avLst/>
              <a:gdLst/>
              <a:ahLst/>
              <a:cxnLst/>
              <a:rect r="r" b="b" t="t" l="l"/>
              <a:pathLst>
                <a:path h="234442" w="227838">
                  <a:moveTo>
                    <a:pt x="227838" y="117221"/>
                  </a:moveTo>
                  <a:lnTo>
                    <a:pt x="218948" y="71628"/>
                  </a:lnTo>
                  <a:lnTo>
                    <a:pt x="194437" y="34290"/>
                  </a:lnTo>
                  <a:lnTo>
                    <a:pt x="158242" y="9271"/>
                  </a:lnTo>
                  <a:lnTo>
                    <a:pt x="113919" y="0"/>
                  </a:lnTo>
                  <a:lnTo>
                    <a:pt x="69596" y="9271"/>
                  </a:lnTo>
                  <a:lnTo>
                    <a:pt x="33401" y="34290"/>
                  </a:lnTo>
                  <a:lnTo>
                    <a:pt x="9017" y="71628"/>
                  </a:lnTo>
                  <a:lnTo>
                    <a:pt x="0" y="117221"/>
                  </a:lnTo>
                  <a:lnTo>
                    <a:pt x="9017" y="162814"/>
                  </a:lnTo>
                  <a:lnTo>
                    <a:pt x="33401" y="200025"/>
                  </a:lnTo>
                  <a:lnTo>
                    <a:pt x="69596" y="225171"/>
                  </a:lnTo>
                  <a:lnTo>
                    <a:pt x="113919" y="234442"/>
                  </a:lnTo>
                  <a:lnTo>
                    <a:pt x="158242" y="225171"/>
                  </a:lnTo>
                  <a:lnTo>
                    <a:pt x="194437" y="200025"/>
                  </a:lnTo>
                  <a:lnTo>
                    <a:pt x="218821" y="162814"/>
                  </a:lnTo>
                  <a:lnTo>
                    <a:pt x="227711" y="117221"/>
                  </a:lnTo>
                  <a:close/>
                </a:path>
              </a:pathLst>
            </a:custGeom>
            <a:solidFill>
              <a:srgbClr val="F48736"/>
            </a:solidFill>
          </p:spPr>
        </p:sp>
      </p:grpSp>
      <p:grpSp>
        <p:nvGrpSpPr>
          <p:cNvPr name="Group 67" id="67"/>
          <p:cNvGrpSpPr/>
          <p:nvPr/>
        </p:nvGrpSpPr>
        <p:grpSpPr>
          <a:xfrm rot="0">
            <a:off x="17634622" y="2446860"/>
            <a:ext cx="170954" cy="176152"/>
            <a:chOff x="0" y="0"/>
            <a:chExt cx="227938" cy="234869"/>
          </a:xfrm>
        </p:grpSpPr>
        <p:sp>
          <p:nvSpPr>
            <p:cNvPr name="Freeform 68" id="68"/>
            <p:cNvSpPr/>
            <p:nvPr/>
          </p:nvSpPr>
          <p:spPr>
            <a:xfrm flipH="false" flipV="false" rot="0">
              <a:off x="0" y="0"/>
              <a:ext cx="227838" cy="234442"/>
            </a:xfrm>
            <a:custGeom>
              <a:avLst/>
              <a:gdLst/>
              <a:ahLst/>
              <a:cxnLst/>
              <a:rect r="r" b="b" t="t" l="l"/>
              <a:pathLst>
                <a:path h="234442" w="227838">
                  <a:moveTo>
                    <a:pt x="227838" y="117221"/>
                  </a:moveTo>
                  <a:lnTo>
                    <a:pt x="218948" y="71628"/>
                  </a:lnTo>
                  <a:lnTo>
                    <a:pt x="194437" y="34290"/>
                  </a:lnTo>
                  <a:lnTo>
                    <a:pt x="158242" y="9271"/>
                  </a:lnTo>
                  <a:lnTo>
                    <a:pt x="113919" y="0"/>
                  </a:lnTo>
                  <a:lnTo>
                    <a:pt x="69596" y="9271"/>
                  </a:lnTo>
                  <a:lnTo>
                    <a:pt x="33401" y="34290"/>
                  </a:lnTo>
                  <a:lnTo>
                    <a:pt x="9017" y="71628"/>
                  </a:lnTo>
                  <a:lnTo>
                    <a:pt x="0" y="117221"/>
                  </a:lnTo>
                  <a:lnTo>
                    <a:pt x="9017" y="162814"/>
                  </a:lnTo>
                  <a:lnTo>
                    <a:pt x="33401" y="200025"/>
                  </a:lnTo>
                  <a:lnTo>
                    <a:pt x="69596" y="225171"/>
                  </a:lnTo>
                  <a:lnTo>
                    <a:pt x="113919" y="234442"/>
                  </a:lnTo>
                  <a:lnTo>
                    <a:pt x="158242" y="225171"/>
                  </a:lnTo>
                  <a:lnTo>
                    <a:pt x="194437" y="200025"/>
                  </a:lnTo>
                  <a:lnTo>
                    <a:pt x="218821" y="162814"/>
                  </a:lnTo>
                  <a:lnTo>
                    <a:pt x="227711" y="117221"/>
                  </a:lnTo>
                  <a:close/>
                </a:path>
              </a:pathLst>
            </a:custGeom>
            <a:solidFill>
              <a:srgbClr val="F48736"/>
            </a:solidFill>
          </p:spPr>
        </p:sp>
      </p:grpSp>
      <p:grpSp>
        <p:nvGrpSpPr>
          <p:cNvPr name="Group 69" id="69"/>
          <p:cNvGrpSpPr/>
          <p:nvPr/>
        </p:nvGrpSpPr>
        <p:grpSpPr>
          <a:xfrm rot="0">
            <a:off x="17634622" y="2117947"/>
            <a:ext cx="170954" cy="176152"/>
            <a:chOff x="0" y="0"/>
            <a:chExt cx="227938" cy="234869"/>
          </a:xfrm>
        </p:grpSpPr>
        <p:sp>
          <p:nvSpPr>
            <p:cNvPr name="Freeform 70" id="70"/>
            <p:cNvSpPr/>
            <p:nvPr/>
          </p:nvSpPr>
          <p:spPr>
            <a:xfrm flipH="false" flipV="false" rot="0">
              <a:off x="0" y="0"/>
              <a:ext cx="227838" cy="234442"/>
            </a:xfrm>
            <a:custGeom>
              <a:avLst/>
              <a:gdLst/>
              <a:ahLst/>
              <a:cxnLst/>
              <a:rect r="r" b="b" t="t" l="l"/>
              <a:pathLst>
                <a:path h="234442" w="227838">
                  <a:moveTo>
                    <a:pt x="227838" y="117221"/>
                  </a:moveTo>
                  <a:lnTo>
                    <a:pt x="218948" y="71628"/>
                  </a:lnTo>
                  <a:lnTo>
                    <a:pt x="194437" y="34290"/>
                  </a:lnTo>
                  <a:lnTo>
                    <a:pt x="158242" y="9271"/>
                  </a:lnTo>
                  <a:lnTo>
                    <a:pt x="113919" y="0"/>
                  </a:lnTo>
                  <a:lnTo>
                    <a:pt x="69596" y="9271"/>
                  </a:lnTo>
                  <a:lnTo>
                    <a:pt x="33401" y="34290"/>
                  </a:lnTo>
                  <a:lnTo>
                    <a:pt x="9017" y="71628"/>
                  </a:lnTo>
                  <a:lnTo>
                    <a:pt x="0" y="117221"/>
                  </a:lnTo>
                  <a:lnTo>
                    <a:pt x="9017" y="162814"/>
                  </a:lnTo>
                  <a:lnTo>
                    <a:pt x="33401" y="200025"/>
                  </a:lnTo>
                  <a:lnTo>
                    <a:pt x="69596" y="225171"/>
                  </a:lnTo>
                  <a:lnTo>
                    <a:pt x="113919" y="234442"/>
                  </a:lnTo>
                  <a:lnTo>
                    <a:pt x="158242" y="225171"/>
                  </a:lnTo>
                  <a:lnTo>
                    <a:pt x="194437" y="200025"/>
                  </a:lnTo>
                  <a:lnTo>
                    <a:pt x="218821" y="162814"/>
                  </a:lnTo>
                  <a:lnTo>
                    <a:pt x="227711" y="117221"/>
                  </a:lnTo>
                  <a:close/>
                </a:path>
              </a:pathLst>
            </a:custGeom>
            <a:solidFill>
              <a:srgbClr val="F48736"/>
            </a:solidFill>
          </p:spPr>
        </p:sp>
      </p:grpSp>
      <p:grpSp>
        <p:nvGrpSpPr>
          <p:cNvPr name="Group 71" id="71"/>
          <p:cNvGrpSpPr/>
          <p:nvPr/>
        </p:nvGrpSpPr>
        <p:grpSpPr>
          <a:xfrm rot="0">
            <a:off x="17907929" y="3433598"/>
            <a:ext cx="170954" cy="176152"/>
            <a:chOff x="0" y="0"/>
            <a:chExt cx="227938" cy="234869"/>
          </a:xfrm>
        </p:grpSpPr>
        <p:sp>
          <p:nvSpPr>
            <p:cNvPr name="Freeform 72" id="72"/>
            <p:cNvSpPr/>
            <p:nvPr/>
          </p:nvSpPr>
          <p:spPr>
            <a:xfrm flipH="false" flipV="false" rot="0">
              <a:off x="0" y="0"/>
              <a:ext cx="227838" cy="234442"/>
            </a:xfrm>
            <a:custGeom>
              <a:avLst/>
              <a:gdLst/>
              <a:ahLst/>
              <a:cxnLst/>
              <a:rect r="r" b="b" t="t" l="l"/>
              <a:pathLst>
                <a:path h="234442" w="227838">
                  <a:moveTo>
                    <a:pt x="227838" y="117221"/>
                  </a:moveTo>
                  <a:lnTo>
                    <a:pt x="218948" y="71628"/>
                  </a:lnTo>
                  <a:lnTo>
                    <a:pt x="194437" y="34290"/>
                  </a:lnTo>
                  <a:lnTo>
                    <a:pt x="158242" y="9271"/>
                  </a:lnTo>
                  <a:lnTo>
                    <a:pt x="113919" y="0"/>
                  </a:lnTo>
                  <a:lnTo>
                    <a:pt x="69596" y="9271"/>
                  </a:lnTo>
                  <a:lnTo>
                    <a:pt x="33401" y="34290"/>
                  </a:lnTo>
                  <a:lnTo>
                    <a:pt x="8890" y="71628"/>
                  </a:lnTo>
                  <a:lnTo>
                    <a:pt x="0" y="117221"/>
                  </a:lnTo>
                  <a:lnTo>
                    <a:pt x="8890" y="162814"/>
                  </a:lnTo>
                  <a:lnTo>
                    <a:pt x="33274" y="200025"/>
                  </a:lnTo>
                  <a:lnTo>
                    <a:pt x="69469" y="225171"/>
                  </a:lnTo>
                  <a:lnTo>
                    <a:pt x="113792" y="234442"/>
                  </a:lnTo>
                  <a:lnTo>
                    <a:pt x="158115" y="225171"/>
                  </a:lnTo>
                  <a:lnTo>
                    <a:pt x="194310" y="200025"/>
                  </a:lnTo>
                  <a:lnTo>
                    <a:pt x="218694" y="162814"/>
                  </a:lnTo>
                  <a:lnTo>
                    <a:pt x="227584" y="117221"/>
                  </a:lnTo>
                  <a:close/>
                </a:path>
              </a:pathLst>
            </a:custGeom>
            <a:solidFill>
              <a:srgbClr val="F48736"/>
            </a:solidFill>
          </p:spPr>
        </p:sp>
      </p:grpSp>
      <p:grpSp>
        <p:nvGrpSpPr>
          <p:cNvPr name="Group 73" id="73"/>
          <p:cNvGrpSpPr/>
          <p:nvPr/>
        </p:nvGrpSpPr>
        <p:grpSpPr>
          <a:xfrm rot="0">
            <a:off x="17907929" y="3104685"/>
            <a:ext cx="170954" cy="176152"/>
            <a:chOff x="0" y="0"/>
            <a:chExt cx="227938" cy="234869"/>
          </a:xfrm>
        </p:grpSpPr>
        <p:sp>
          <p:nvSpPr>
            <p:cNvPr name="Freeform 74" id="74"/>
            <p:cNvSpPr/>
            <p:nvPr/>
          </p:nvSpPr>
          <p:spPr>
            <a:xfrm flipH="false" flipV="false" rot="0">
              <a:off x="0" y="0"/>
              <a:ext cx="227838" cy="234442"/>
            </a:xfrm>
            <a:custGeom>
              <a:avLst/>
              <a:gdLst/>
              <a:ahLst/>
              <a:cxnLst/>
              <a:rect r="r" b="b" t="t" l="l"/>
              <a:pathLst>
                <a:path h="234442" w="227838">
                  <a:moveTo>
                    <a:pt x="227838" y="117221"/>
                  </a:moveTo>
                  <a:lnTo>
                    <a:pt x="218948" y="71628"/>
                  </a:lnTo>
                  <a:lnTo>
                    <a:pt x="194437" y="34290"/>
                  </a:lnTo>
                  <a:lnTo>
                    <a:pt x="158242" y="9271"/>
                  </a:lnTo>
                  <a:lnTo>
                    <a:pt x="113919" y="0"/>
                  </a:lnTo>
                  <a:lnTo>
                    <a:pt x="69596" y="9271"/>
                  </a:lnTo>
                  <a:lnTo>
                    <a:pt x="33401" y="34290"/>
                  </a:lnTo>
                  <a:lnTo>
                    <a:pt x="8890" y="71628"/>
                  </a:lnTo>
                  <a:lnTo>
                    <a:pt x="0" y="117221"/>
                  </a:lnTo>
                  <a:lnTo>
                    <a:pt x="8890" y="162814"/>
                  </a:lnTo>
                  <a:lnTo>
                    <a:pt x="33274" y="200025"/>
                  </a:lnTo>
                  <a:lnTo>
                    <a:pt x="69469" y="225171"/>
                  </a:lnTo>
                  <a:lnTo>
                    <a:pt x="113792" y="234442"/>
                  </a:lnTo>
                  <a:lnTo>
                    <a:pt x="158115" y="225171"/>
                  </a:lnTo>
                  <a:lnTo>
                    <a:pt x="194310" y="200025"/>
                  </a:lnTo>
                  <a:lnTo>
                    <a:pt x="218694" y="162814"/>
                  </a:lnTo>
                  <a:lnTo>
                    <a:pt x="227584" y="117221"/>
                  </a:lnTo>
                  <a:close/>
                </a:path>
              </a:pathLst>
            </a:custGeom>
            <a:solidFill>
              <a:srgbClr val="F48736"/>
            </a:solidFill>
          </p:spPr>
        </p:sp>
      </p:grpSp>
      <p:grpSp>
        <p:nvGrpSpPr>
          <p:cNvPr name="Group 75" id="75"/>
          <p:cNvGrpSpPr/>
          <p:nvPr/>
        </p:nvGrpSpPr>
        <p:grpSpPr>
          <a:xfrm rot="0">
            <a:off x="17907929" y="2775772"/>
            <a:ext cx="170954" cy="176152"/>
            <a:chOff x="0" y="0"/>
            <a:chExt cx="227938" cy="234869"/>
          </a:xfrm>
        </p:grpSpPr>
        <p:sp>
          <p:nvSpPr>
            <p:cNvPr name="Freeform 76" id="76"/>
            <p:cNvSpPr/>
            <p:nvPr/>
          </p:nvSpPr>
          <p:spPr>
            <a:xfrm flipH="false" flipV="false" rot="0">
              <a:off x="0" y="0"/>
              <a:ext cx="227838" cy="234442"/>
            </a:xfrm>
            <a:custGeom>
              <a:avLst/>
              <a:gdLst/>
              <a:ahLst/>
              <a:cxnLst/>
              <a:rect r="r" b="b" t="t" l="l"/>
              <a:pathLst>
                <a:path h="234442" w="227838">
                  <a:moveTo>
                    <a:pt x="227838" y="117221"/>
                  </a:moveTo>
                  <a:lnTo>
                    <a:pt x="218948" y="71628"/>
                  </a:lnTo>
                  <a:lnTo>
                    <a:pt x="194437" y="34290"/>
                  </a:lnTo>
                  <a:lnTo>
                    <a:pt x="158242" y="9271"/>
                  </a:lnTo>
                  <a:lnTo>
                    <a:pt x="113919" y="0"/>
                  </a:lnTo>
                  <a:lnTo>
                    <a:pt x="69596" y="9271"/>
                  </a:lnTo>
                  <a:lnTo>
                    <a:pt x="33401" y="34290"/>
                  </a:lnTo>
                  <a:lnTo>
                    <a:pt x="8890" y="71628"/>
                  </a:lnTo>
                  <a:lnTo>
                    <a:pt x="0" y="117221"/>
                  </a:lnTo>
                  <a:lnTo>
                    <a:pt x="8890" y="162814"/>
                  </a:lnTo>
                  <a:lnTo>
                    <a:pt x="33274" y="200025"/>
                  </a:lnTo>
                  <a:lnTo>
                    <a:pt x="69469" y="225171"/>
                  </a:lnTo>
                  <a:lnTo>
                    <a:pt x="113792" y="234442"/>
                  </a:lnTo>
                  <a:lnTo>
                    <a:pt x="158115" y="225171"/>
                  </a:lnTo>
                  <a:lnTo>
                    <a:pt x="194310" y="200025"/>
                  </a:lnTo>
                  <a:lnTo>
                    <a:pt x="218694" y="162814"/>
                  </a:lnTo>
                  <a:lnTo>
                    <a:pt x="227584" y="117221"/>
                  </a:lnTo>
                  <a:close/>
                </a:path>
              </a:pathLst>
            </a:custGeom>
            <a:solidFill>
              <a:srgbClr val="F48736"/>
            </a:solidFill>
          </p:spPr>
        </p:sp>
      </p:grpSp>
      <p:grpSp>
        <p:nvGrpSpPr>
          <p:cNvPr name="Group 77" id="77"/>
          <p:cNvGrpSpPr/>
          <p:nvPr/>
        </p:nvGrpSpPr>
        <p:grpSpPr>
          <a:xfrm rot="0">
            <a:off x="17907929" y="2446860"/>
            <a:ext cx="170954" cy="176152"/>
            <a:chOff x="0" y="0"/>
            <a:chExt cx="227938" cy="234869"/>
          </a:xfrm>
        </p:grpSpPr>
        <p:sp>
          <p:nvSpPr>
            <p:cNvPr name="Freeform 78" id="78"/>
            <p:cNvSpPr/>
            <p:nvPr/>
          </p:nvSpPr>
          <p:spPr>
            <a:xfrm flipH="false" flipV="false" rot="0">
              <a:off x="0" y="0"/>
              <a:ext cx="227838" cy="234442"/>
            </a:xfrm>
            <a:custGeom>
              <a:avLst/>
              <a:gdLst/>
              <a:ahLst/>
              <a:cxnLst/>
              <a:rect r="r" b="b" t="t" l="l"/>
              <a:pathLst>
                <a:path h="234442" w="227838">
                  <a:moveTo>
                    <a:pt x="227838" y="117221"/>
                  </a:moveTo>
                  <a:lnTo>
                    <a:pt x="218948" y="71628"/>
                  </a:lnTo>
                  <a:lnTo>
                    <a:pt x="194437" y="34290"/>
                  </a:lnTo>
                  <a:lnTo>
                    <a:pt x="158242" y="9271"/>
                  </a:lnTo>
                  <a:lnTo>
                    <a:pt x="113919" y="0"/>
                  </a:lnTo>
                  <a:lnTo>
                    <a:pt x="69596" y="9271"/>
                  </a:lnTo>
                  <a:lnTo>
                    <a:pt x="33401" y="34290"/>
                  </a:lnTo>
                  <a:lnTo>
                    <a:pt x="8890" y="71628"/>
                  </a:lnTo>
                  <a:lnTo>
                    <a:pt x="0" y="117221"/>
                  </a:lnTo>
                  <a:lnTo>
                    <a:pt x="8890" y="162814"/>
                  </a:lnTo>
                  <a:lnTo>
                    <a:pt x="33274" y="200025"/>
                  </a:lnTo>
                  <a:lnTo>
                    <a:pt x="69469" y="225171"/>
                  </a:lnTo>
                  <a:lnTo>
                    <a:pt x="113792" y="234442"/>
                  </a:lnTo>
                  <a:lnTo>
                    <a:pt x="158115" y="225171"/>
                  </a:lnTo>
                  <a:lnTo>
                    <a:pt x="194310" y="200025"/>
                  </a:lnTo>
                  <a:lnTo>
                    <a:pt x="218694" y="162814"/>
                  </a:lnTo>
                  <a:lnTo>
                    <a:pt x="227584" y="117221"/>
                  </a:lnTo>
                  <a:close/>
                </a:path>
              </a:pathLst>
            </a:custGeom>
            <a:solidFill>
              <a:srgbClr val="F48736"/>
            </a:solidFill>
          </p:spPr>
        </p:sp>
      </p:grpSp>
      <p:grpSp>
        <p:nvGrpSpPr>
          <p:cNvPr name="Group 79" id="79"/>
          <p:cNvGrpSpPr/>
          <p:nvPr/>
        </p:nvGrpSpPr>
        <p:grpSpPr>
          <a:xfrm rot="0">
            <a:off x="17907929" y="2117947"/>
            <a:ext cx="170954" cy="176152"/>
            <a:chOff x="0" y="0"/>
            <a:chExt cx="227938" cy="234869"/>
          </a:xfrm>
        </p:grpSpPr>
        <p:sp>
          <p:nvSpPr>
            <p:cNvPr name="Freeform 80" id="80"/>
            <p:cNvSpPr/>
            <p:nvPr/>
          </p:nvSpPr>
          <p:spPr>
            <a:xfrm flipH="false" flipV="false" rot="0">
              <a:off x="0" y="0"/>
              <a:ext cx="227838" cy="234442"/>
            </a:xfrm>
            <a:custGeom>
              <a:avLst/>
              <a:gdLst/>
              <a:ahLst/>
              <a:cxnLst/>
              <a:rect r="r" b="b" t="t" l="l"/>
              <a:pathLst>
                <a:path h="234442" w="227838">
                  <a:moveTo>
                    <a:pt x="227838" y="117221"/>
                  </a:moveTo>
                  <a:lnTo>
                    <a:pt x="218948" y="71628"/>
                  </a:lnTo>
                  <a:lnTo>
                    <a:pt x="194437" y="34290"/>
                  </a:lnTo>
                  <a:lnTo>
                    <a:pt x="158242" y="9271"/>
                  </a:lnTo>
                  <a:lnTo>
                    <a:pt x="113919" y="0"/>
                  </a:lnTo>
                  <a:lnTo>
                    <a:pt x="69596" y="9271"/>
                  </a:lnTo>
                  <a:lnTo>
                    <a:pt x="33401" y="34290"/>
                  </a:lnTo>
                  <a:lnTo>
                    <a:pt x="8890" y="71628"/>
                  </a:lnTo>
                  <a:lnTo>
                    <a:pt x="0" y="117221"/>
                  </a:lnTo>
                  <a:lnTo>
                    <a:pt x="8890" y="162814"/>
                  </a:lnTo>
                  <a:lnTo>
                    <a:pt x="33274" y="200025"/>
                  </a:lnTo>
                  <a:lnTo>
                    <a:pt x="69469" y="225171"/>
                  </a:lnTo>
                  <a:lnTo>
                    <a:pt x="113792" y="234442"/>
                  </a:lnTo>
                  <a:lnTo>
                    <a:pt x="158115" y="225171"/>
                  </a:lnTo>
                  <a:lnTo>
                    <a:pt x="194310" y="200025"/>
                  </a:lnTo>
                  <a:lnTo>
                    <a:pt x="218694" y="162814"/>
                  </a:lnTo>
                  <a:lnTo>
                    <a:pt x="227584" y="117221"/>
                  </a:lnTo>
                  <a:close/>
                </a:path>
              </a:pathLst>
            </a:custGeom>
            <a:solidFill>
              <a:srgbClr val="F48736"/>
            </a:solidFill>
          </p:spPr>
        </p:sp>
      </p:grpSp>
      <p:grpSp>
        <p:nvGrpSpPr>
          <p:cNvPr name="Group 81" id="81"/>
          <p:cNvGrpSpPr/>
          <p:nvPr/>
        </p:nvGrpSpPr>
        <p:grpSpPr>
          <a:xfrm rot="0">
            <a:off x="18181224" y="3433598"/>
            <a:ext cx="103958" cy="176152"/>
            <a:chOff x="0" y="0"/>
            <a:chExt cx="138611" cy="234869"/>
          </a:xfrm>
        </p:grpSpPr>
        <p:sp>
          <p:nvSpPr>
            <p:cNvPr name="Freeform 82" id="82"/>
            <p:cNvSpPr/>
            <p:nvPr/>
          </p:nvSpPr>
          <p:spPr>
            <a:xfrm flipH="false" flipV="false" rot="0">
              <a:off x="0" y="5080"/>
              <a:ext cx="138557" cy="229362"/>
            </a:xfrm>
            <a:custGeom>
              <a:avLst/>
              <a:gdLst/>
              <a:ahLst/>
              <a:cxnLst/>
              <a:rect r="r" b="b" t="t" l="l"/>
              <a:pathLst>
                <a:path h="229362" w="138557">
                  <a:moveTo>
                    <a:pt x="138557" y="0"/>
                  </a:moveTo>
                  <a:lnTo>
                    <a:pt x="69596" y="4191"/>
                  </a:lnTo>
                  <a:lnTo>
                    <a:pt x="8890" y="66548"/>
                  </a:lnTo>
                  <a:lnTo>
                    <a:pt x="0" y="112141"/>
                  </a:lnTo>
                  <a:lnTo>
                    <a:pt x="8890" y="157734"/>
                  </a:lnTo>
                  <a:lnTo>
                    <a:pt x="33274" y="194945"/>
                  </a:lnTo>
                  <a:lnTo>
                    <a:pt x="69469" y="220091"/>
                  </a:lnTo>
                  <a:lnTo>
                    <a:pt x="113792" y="229362"/>
                  </a:lnTo>
                  <a:lnTo>
                    <a:pt x="138430" y="224282"/>
                  </a:lnTo>
                  <a:lnTo>
                    <a:pt x="138430" y="0"/>
                  </a:lnTo>
                  <a:close/>
                </a:path>
              </a:pathLst>
            </a:custGeom>
            <a:solidFill>
              <a:srgbClr val="F48736"/>
            </a:solidFill>
          </p:spPr>
        </p:sp>
      </p:grpSp>
      <p:grpSp>
        <p:nvGrpSpPr>
          <p:cNvPr name="Group 83" id="83"/>
          <p:cNvGrpSpPr/>
          <p:nvPr/>
        </p:nvGrpSpPr>
        <p:grpSpPr>
          <a:xfrm rot="0">
            <a:off x="18181224" y="3104685"/>
            <a:ext cx="103958" cy="176152"/>
            <a:chOff x="0" y="0"/>
            <a:chExt cx="138611" cy="234869"/>
          </a:xfrm>
        </p:grpSpPr>
        <p:sp>
          <p:nvSpPr>
            <p:cNvPr name="Freeform 84" id="84"/>
            <p:cNvSpPr/>
            <p:nvPr/>
          </p:nvSpPr>
          <p:spPr>
            <a:xfrm flipH="false" flipV="false" rot="0">
              <a:off x="0" y="5080"/>
              <a:ext cx="138557" cy="229362"/>
            </a:xfrm>
            <a:custGeom>
              <a:avLst/>
              <a:gdLst/>
              <a:ahLst/>
              <a:cxnLst/>
              <a:rect r="r" b="b" t="t" l="l"/>
              <a:pathLst>
                <a:path h="229362" w="138557">
                  <a:moveTo>
                    <a:pt x="138557" y="0"/>
                  </a:moveTo>
                  <a:lnTo>
                    <a:pt x="69596" y="4191"/>
                  </a:lnTo>
                  <a:lnTo>
                    <a:pt x="8890" y="66548"/>
                  </a:lnTo>
                  <a:lnTo>
                    <a:pt x="0" y="112141"/>
                  </a:lnTo>
                  <a:lnTo>
                    <a:pt x="8890" y="157734"/>
                  </a:lnTo>
                  <a:lnTo>
                    <a:pt x="33274" y="194945"/>
                  </a:lnTo>
                  <a:lnTo>
                    <a:pt x="69469" y="220091"/>
                  </a:lnTo>
                  <a:lnTo>
                    <a:pt x="113792" y="229362"/>
                  </a:lnTo>
                  <a:lnTo>
                    <a:pt x="138430" y="224282"/>
                  </a:lnTo>
                  <a:lnTo>
                    <a:pt x="138430" y="0"/>
                  </a:lnTo>
                  <a:close/>
                </a:path>
              </a:pathLst>
            </a:custGeom>
            <a:solidFill>
              <a:srgbClr val="F48736"/>
            </a:solidFill>
          </p:spPr>
        </p:sp>
      </p:grpSp>
      <p:grpSp>
        <p:nvGrpSpPr>
          <p:cNvPr name="Group 85" id="85"/>
          <p:cNvGrpSpPr/>
          <p:nvPr/>
        </p:nvGrpSpPr>
        <p:grpSpPr>
          <a:xfrm rot="0">
            <a:off x="18181224" y="2775772"/>
            <a:ext cx="103958" cy="176152"/>
            <a:chOff x="0" y="0"/>
            <a:chExt cx="138611" cy="234869"/>
          </a:xfrm>
        </p:grpSpPr>
        <p:sp>
          <p:nvSpPr>
            <p:cNvPr name="Freeform 86" id="86"/>
            <p:cNvSpPr/>
            <p:nvPr/>
          </p:nvSpPr>
          <p:spPr>
            <a:xfrm flipH="false" flipV="false" rot="0">
              <a:off x="0" y="5080"/>
              <a:ext cx="138557" cy="229362"/>
            </a:xfrm>
            <a:custGeom>
              <a:avLst/>
              <a:gdLst/>
              <a:ahLst/>
              <a:cxnLst/>
              <a:rect r="r" b="b" t="t" l="l"/>
              <a:pathLst>
                <a:path h="229362" w="138557">
                  <a:moveTo>
                    <a:pt x="138557" y="0"/>
                  </a:moveTo>
                  <a:lnTo>
                    <a:pt x="69596" y="4191"/>
                  </a:lnTo>
                  <a:lnTo>
                    <a:pt x="8890" y="66548"/>
                  </a:lnTo>
                  <a:lnTo>
                    <a:pt x="0" y="112141"/>
                  </a:lnTo>
                  <a:lnTo>
                    <a:pt x="8890" y="157734"/>
                  </a:lnTo>
                  <a:lnTo>
                    <a:pt x="33274" y="194945"/>
                  </a:lnTo>
                  <a:lnTo>
                    <a:pt x="69469" y="220091"/>
                  </a:lnTo>
                  <a:lnTo>
                    <a:pt x="113792" y="229362"/>
                  </a:lnTo>
                  <a:lnTo>
                    <a:pt x="138430" y="224282"/>
                  </a:lnTo>
                  <a:lnTo>
                    <a:pt x="138430" y="0"/>
                  </a:lnTo>
                  <a:close/>
                </a:path>
              </a:pathLst>
            </a:custGeom>
            <a:solidFill>
              <a:srgbClr val="F48736"/>
            </a:solidFill>
          </p:spPr>
        </p:sp>
      </p:grpSp>
      <p:grpSp>
        <p:nvGrpSpPr>
          <p:cNvPr name="Group 87" id="87"/>
          <p:cNvGrpSpPr/>
          <p:nvPr/>
        </p:nvGrpSpPr>
        <p:grpSpPr>
          <a:xfrm rot="0">
            <a:off x="18181224" y="2446860"/>
            <a:ext cx="103958" cy="176152"/>
            <a:chOff x="0" y="0"/>
            <a:chExt cx="138611" cy="234869"/>
          </a:xfrm>
        </p:grpSpPr>
        <p:sp>
          <p:nvSpPr>
            <p:cNvPr name="Freeform 88" id="88"/>
            <p:cNvSpPr/>
            <p:nvPr/>
          </p:nvSpPr>
          <p:spPr>
            <a:xfrm flipH="false" flipV="false" rot="0">
              <a:off x="0" y="5080"/>
              <a:ext cx="138557" cy="229362"/>
            </a:xfrm>
            <a:custGeom>
              <a:avLst/>
              <a:gdLst/>
              <a:ahLst/>
              <a:cxnLst/>
              <a:rect r="r" b="b" t="t" l="l"/>
              <a:pathLst>
                <a:path h="229362" w="138557">
                  <a:moveTo>
                    <a:pt x="138557" y="0"/>
                  </a:moveTo>
                  <a:lnTo>
                    <a:pt x="69596" y="4191"/>
                  </a:lnTo>
                  <a:lnTo>
                    <a:pt x="8890" y="66548"/>
                  </a:lnTo>
                  <a:lnTo>
                    <a:pt x="0" y="112141"/>
                  </a:lnTo>
                  <a:lnTo>
                    <a:pt x="8890" y="157734"/>
                  </a:lnTo>
                  <a:lnTo>
                    <a:pt x="33274" y="194945"/>
                  </a:lnTo>
                  <a:lnTo>
                    <a:pt x="69469" y="220091"/>
                  </a:lnTo>
                  <a:lnTo>
                    <a:pt x="113792" y="229362"/>
                  </a:lnTo>
                  <a:lnTo>
                    <a:pt x="138430" y="224282"/>
                  </a:lnTo>
                  <a:lnTo>
                    <a:pt x="138430" y="0"/>
                  </a:lnTo>
                  <a:close/>
                </a:path>
              </a:pathLst>
            </a:custGeom>
            <a:solidFill>
              <a:srgbClr val="F48736"/>
            </a:solidFill>
          </p:spPr>
        </p:sp>
      </p:grpSp>
      <p:grpSp>
        <p:nvGrpSpPr>
          <p:cNvPr name="Group 89" id="89"/>
          <p:cNvGrpSpPr/>
          <p:nvPr/>
        </p:nvGrpSpPr>
        <p:grpSpPr>
          <a:xfrm rot="0">
            <a:off x="18181224" y="2117947"/>
            <a:ext cx="103958" cy="176152"/>
            <a:chOff x="0" y="0"/>
            <a:chExt cx="138611" cy="234869"/>
          </a:xfrm>
        </p:grpSpPr>
        <p:sp>
          <p:nvSpPr>
            <p:cNvPr name="Freeform 90" id="90"/>
            <p:cNvSpPr/>
            <p:nvPr/>
          </p:nvSpPr>
          <p:spPr>
            <a:xfrm flipH="false" flipV="false" rot="0">
              <a:off x="0" y="5080"/>
              <a:ext cx="138557" cy="229362"/>
            </a:xfrm>
            <a:custGeom>
              <a:avLst/>
              <a:gdLst/>
              <a:ahLst/>
              <a:cxnLst/>
              <a:rect r="r" b="b" t="t" l="l"/>
              <a:pathLst>
                <a:path h="229362" w="138557">
                  <a:moveTo>
                    <a:pt x="138557" y="0"/>
                  </a:moveTo>
                  <a:lnTo>
                    <a:pt x="69596" y="4191"/>
                  </a:lnTo>
                  <a:lnTo>
                    <a:pt x="8890" y="66548"/>
                  </a:lnTo>
                  <a:lnTo>
                    <a:pt x="0" y="112141"/>
                  </a:lnTo>
                  <a:lnTo>
                    <a:pt x="8890" y="157734"/>
                  </a:lnTo>
                  <a:lnTo>
                    <a:pt x="33274" y="194945"/>
                  </a:lnTo>
                  <a:lnTo>
                    <a:pt x="69469" y="220091"/>
                  </a:lnTo>
                  <a:lnTo>
                    <a:pt x="113792" y="229362"/>
                  </a:lnTo>
                  <a:lnTo>
                    <a:pt x="138430" y="224282"/>
                  </a:lnTo>
                  <a:lnTo>
                    <a:pt x="138430" y="0"/>
                  </a:lnTo>
                  <a:close/>
                </a:path>
              </a:pathLst>
            </a:custGeom>
            <a:solidFill>
              <a:srgbClr val="F48736"/>
            </a:solidFill>
          </p:spPr>
        </p:sp>
      </p:grpSp>
      <p:grpSp>
        <p:nvGrpSpPr>
          <p:cNvPr name="Group 91" id="91"/>
          <p:cNvGrpSpPr/>
          <p:nvPr/>
        </p:nvGrpSpPr>
        <p:grpSpPr>
          <a:xfrm rot="0">
            <a:off x="17361327" y="3433598"/>
            <a:ext cx="170954" cy="176152"/>
            <a:chOff x="0" y="0"/>
            <a:chExt cx="227938" cy="234869"/>
          </a:xfrm>
        </p:grpSpPr>
        <p:sp>
          <p:nvSpPr>
            <p:cNvPr name="Freeform 92" id="92"/>
            <p:cNvSpPr/>
            <p:nvPr/>
          </p:nvSpPr>
          <p:spPr>
            <a:xfrm flipH="false" flipV="false" rot="0">
              <a:off x="0" y="0"/>
              <a:ext cx="227838" cy="234442"/>
            </a:xfrm>
            <a:custGeom>
              <a:avLst/>
              <a:gdLst/>
              <a:ahLst/>
              <a:cxnLst/>
              <a:rect r="r" b="b" t="t" l="l"/>
              <a:pathLst>
                <a:path h="234442" w="227838">
                  <a:moveTo>
                    <a:pt x="227838" y="117221"/>
                  </a:moveTo>
                  <a:lnTo>
                    <a:pt x="218948" y="71628"/>
                  </a:lnTo>
                  <a:lnTo>
                    <a:pt x="194437" y="34290"/>
                  </a:lnTo>
                  <a:lnTo>
                    <a:pt x="158242" y="9271"/>
                  </a:lnTo>
                  <a:lnTo>
                    <a:pt x="113919" y="0"/>
                  </a:lnTo>
                  <a:lnTo>
                    <a:pt x="69596" y="9271"/>
                  </a:lnTo>
                  <a:lnTo>
                    <a:pt x="33401" y="34290"/>
                  </a:lnTo>
                  <a:lnTo>
                    <a:pt x="8890" y="71628"/>
                  </a:lnTo>
                  <a:lnTo>
                    <a:pt x="0" y="117221"/>
                  </a:lnTo>
                  <a:lnTo>
                    <a:pt x="8890" y="162814"/>
                  </a:lnTo>
                  <a:lnTo>
                    <a:pt x="33274" y="200025"/>
                  </a:lnTo>
                  <a:lnTo>
                    <a:pt x="69469" y="225171"/>
                  </a:lnTo>
                  <a:lnTo>
                    <a:pt x="113792" y="234442"/>
                  </a:lnTo>
                  <a:lnTo>
                    <a:pt x="158115" y="225171"/>
                  </a:lnTo>
                  <a:lnTo>
                    <a:pt x="194310" y="200025"/>
                  </a:lnTo>
                  <a:lnTo>
                    <a:pt x="218694" y="162814"/>
                  </a:lnTo>
                  <a:lnTo>
                    <a:pt x="227584" y="117221"/>
                  </a:lnTo>
                  <a:close/>
                </a:path>
              </a:pathLst>
            </a:custGeom>
            <a:solidFill>
              <a:srgbClr val="F48736"/>
            </a:solidFill>
          </p:spPr>
        </p:sp>
      </p:grpSp>
      <p:grpSp>
        <p:nvGrpSpPr>
          <p:cNvPr name="Group 93" id="93"/>
          <p:cNvGrpSpPr/>
          <p:nvPr/>
        </p:nvGrpSpPr>
        <p:grpSpPr>
          <a:xfrm rot="0">
            <a:off x="17361327" y="3104685"/>
            <a:ext cx="170954" cy="176152"/>
            <a:chOff x="0" y="0"/>
            <a:chExt cx="227938" cy="234869"/>
          </a:xfrm>
        </p:grpSpPr>
        <p:sp>
          <p:nvSpPr>
            <p:cNvPr name="Freeform 94" id="94"/>
            <p:cNvSpPr/>
            <p:nvPr/>
          </p:nvSpPr>
          <p:spPr>
            <a:xfrm flipH="false" flipV="false" rot="0">
              <a:off x="0" y="0"/>
              <a:ext cx="227838" cy="234442"/>
            </a:xfrm>
            <a:custGeom>
              <a:avLst/>
              <a:gdLst/>
              <a:ahLst/>
              <a:cxnLst/>
              <a:rect r="r" b="b" t="t" l="l"/>
              <a:pathLst>
                <a:path h="234442" w="227838">
                  <a:moveTo>
                    <a:pt x="227838" y="117221"/>
                  </a:moveTo>
                  <a:lnTo>
                    <a:pt x="218948" y="71628"/>
                  </a:lnTo>
                  <a:lnTo>
                    <a:pt x="194437" y="34290"/>
                  </a:lnTo>
                  <a:lnTo>
                    <a:pt x="158242" y="9271"/>
                  </a:lnTo>
                  <a:lnTo>
                    <a:pt x="113919" y="0"/>
                  </a:lnTo>
                  <a:lnTo>
                    <a:pt x="69596" y="9271"/>
                  </a:lnTo>
                  <a:lnTo>
                    <a:pt x="33401" y="34290"/>
                  </a:lnTo>
                  <a:lnTo>
                    <a:pt x="8890" y="71628"/>
                  </a:lnTo>
                  <a:lnTo>
                    <a:pt x="0" y="117221"/>
                  </a:lnTo>
                  <a:lnTo>
                    <a:pt x="8890" y="162814"/>
                  </a:lnTo>
                  <a:lnTo>
                    <a:pt x="33274" y="200025"/>
                  </a:lnTo>
                  <a:lnTo>
                    <a:pt x="69469" y="225171"/>
                  </a:lnTo>
                  <a:lnTo>
                    <a:pt x="113792" y="234442"/>
                  </a:lnTo>
                  <a:lnTo>
                    <a:pt x="158115" y="225171"/>
                  </a:lnTo>
                  <a:lnTo>
                    <a:pt x="194310" y="200025"/>
                  </a:lnTo>
                  <a:lnTo>
                    <a:pt x="218694" y="162814"/>
                  </a:lnTo>
                  <a:lnTo>
                    <a:pt x="227584" y="117221"/>
                  </a:lnTo>
                  <a:close/>
                </a:path>
              </a:pathLst>
            </a:custGeom>
            <a:solidFill>
              <a:srgbClr val="F48736"/>
            </a:solidFill>
          </p:spPr>
        </p:sp>
      </p:grpSp>
      <p:grpSp>
        <p:nvGrpSpPr>
          <p:cNvPr name="Group 95" id="95"/>
          <p:cNvGrpSpPr/>
          <p:nvPr/>
        </p:nvGrpSpPr>
        <p:grpSpPr>
          <a:xfrm rot="0">
            <a:off x="17361327" y="2775772"/>
            <a:ext cx="170954" cy="176152"/>
            <a:chOff x="0" y="0"/>
            <a:chExt cx="227938" cy="234869"/>
          </a:xfrm>
        </p:grpSpPr>
        <p:sp>
          <p:nvSpPr>
            <p:cNvPr name="Freeform 96" id="96"/>
            <p:cNvSpPr/>
            <p:nvPr/>
          </p:nvSpPr>
          <p:spPr>
            <a:xfrm flipH="false" flipV="false" rot="0">
              <a:off x="0" y="0"/>
              <a:ext cx="227838" cy="234442"/>
            </a:xfrm>
            <a:custGeom>
              <a:avLst/>
              <a:gdLst/>
              <a:ahLst/>
              <a:cxnLst/>
              <a:rect r="r" b="b" t="t" l="l"/>
              <a:pathLst>
                <a:path h="234442" w="227838">
                  <a:moveTo>
                    <a:pt x="227838" y="117221"/>
                  </a:moveTo>
                  <a:lnTo>
                    <a:pt x="218948" y="71628"/>
                  </a:lnTo>
                  <a:lnTo>
                    <a:pt x="194437" y="34290"/>
                  </a:lnTo>
                  <a:lnTo>
                    <a:pt x="158242" y="9271"/>
                  </a:lnTo>
                  <a:lnTo>
                    <a:pt x="113919" y="0"/>
                  </a:lnTo>
                  <a:lnTo>
                    <a:pt x="69596" y="9271"/>
                  </a:lnTo>
                  <a:lnTo>
                    <a:pt x="33401" y="34290"/>
                  </a:lnTo>
                  <a:lnTo>
                    <a:pt x="8890" y="71628"/>
                  </a:lnTo>
                  <a:lnTo>
                    <a:pt x="0" y="117221"/>
                  </a:lnTo>
                  <a:lnTo>
                    <a:pt x="8890" y="162814"/>
                  </a:lnTo>
                  <a:lnTo>
                    <a:pt x="33274" y="200025"/>
                  </a:lnTo>
                  <a:lnTo>
                    <a:pt x="69469" y="225171"/>
                  </a:lnTo>
                  <a:lnTo>
                    <a:pt x="113792" y="234442"/>
                  </a:lnTo>
                  <a:lnTo>
                    <a:pt x="158115" y="225171"/>
                  </a:lnTo>
                  <a:lnTo>
                    <a:pt x="194310" y="200025"/>
                  </a:lnTo>
                  <a:lnTo>
                    <a:pt x="218694" y="162814"/>
                  </a:lnTo>
                  <a:lnTo>
                    <a:pt x="227584" y="117221"/>
                  </a:lnTo>
                  <a:close/>
                </a:path>
              </a:pathLst>
            </a:custGeom>
            <a:solidFill>
              <a:srgbClr val="F48736"/>
            </a:solidFill>
          </p:spPr>
        </p:sp>
      </p:grpSp>
      <p:grpSp>
        <p:nvGrpSpPr>
          <p:cNvPr name="Group 97" id="97"/>
          <p:cNvGrpSpPr/>
          <p:nvPr/>
        </p:nvGrpSpPr>
        <p:grpSpPr>
          <a:xfrm rot="0">
            <a:off x="17361327" y="2446860"/>
            <a:ext cx="170954" cy="176152"/>
            <a:chOff x="0" y="0"/>
            <a:chExt cx="227938" cy="234869"/>
          </a:xfrm>
        </p:grpSpPr>
        <p:sp>
          <p:nvSpPr>
            <p:cNvPr name="Freeform 98" id="98"/>
            <p:cNvSpPr/>
            <p:nvPr/>
          </p:nvSpPr>
          <p:spPr>
            <a:xfrm flipH="false" flipV="false" rot="0">
              <a:off x="0" y="0"/>
              <a:ext cx="227838" cy="234442"/>
            </a:xfrm>
            <a:custGeom>
              <a:avLst/>
              <a:gdLst/>
              <a:ahLst/>
              <a:cxnLst/>
              <a:rect r="r" b="b" t="t" l="l"/>
              <a:pathLst>
                <a:path h="234442" w="227838">
                  <a:moveTo>
                    <a:pt x="227838" y="117221"/>
                  </a:moveTo>
                  <a:lnTo>
                    <a:pt x="218948" y="71628"/>
                  </a:lnTo>
                  <a:lnTo>
                    <a:pt x="194437" y="34290"/>
                  </a:lnTo>
                  <a:lnTo>
                    <a:pt x="158242" y="9271"/>
                  </a:lnTo>
                  <a:lnTo>
                    <a:pt x="113919" y="0"/>
                  </a:lnTo>
                  <a:lnTo>
                    <a:pt x="69596" y="9271"/>
                  </a:lnTo>
                  <a:lnTo>
                    <a:pt x="33401" y="34290"/>
                  </a:lnTo>
                  <a:lnTo>
                    <a:pt x="8890" y="71628"/>
                  </a:lnTo>
                  <a:lnTo>
                    <a:pt x="0" y="117221"/>
                  </a:lnTo>
                  <a:lnTo>
                    <a:pt x="8890" y="162814"/>
                  </a:lnTo>
                  <a:lnTo>
                    <a:pt x="33274" y="200025"/>
                  </a:lnTo>
                  <a:lnTo>
                    <a:pt x="69469" y="225171"/>
                  </a:lnTo>
                  <a:lnTo>
                    <a:pt x="113792" y="234442"/>
                  </a:lnTo>
                  <a:lnTo>
                    <a:pt x="158115" y="225171"/>
                  </a:lnTo>
                  <a:lnTo>
                    <a:pt x="194310" y="200025"/>
                  </a:lnTo>
                  <a:lnTo>
                    <a:pt x="218694" y="162814"/>
                  </a:lnTo>
                  <a:lnTo>
                    <a:pt x="227584" y="117221"/>
                  </a:lnTo>
                  <a:close/>
                </a:path>
              </a:pathLst>
            </a:custGeom>
            <a:solidFill>
              <a:srgbClr val="F48736"/>
            </a:solidFill>
          </p:spPr>
        </p:sp>
      </p:grpSp>
      <p:grpSp>
        <p:nvGrpSpPr>
          <p:cNvPr name="Group 99" id="99"/>
          <p:cNvGrpSpPr/>
          <p:nvPr/>
        </p:nvGrpSpPr>
        <p:grpSpPr>
          <a:xfrm rot="0">
            <a:off x="17361327" y="2117947"/>
            <a:ext cx="170954" cy="176152"/>
            <a:chOff x="0" y="0"/>
            <a:chExt cx="227938" cy="234869"/>
          </a:xfrm>
        </p:grpSpPr>
        <p:sp>
          <p:nvSpPr>
            <p:cNvPr name="Freeform 100" id="100"/>
            <p:cNvSpPr/>
            <p:nvPr/>
          </p:nvSpPr>
          <p:spPr>
            <a:xfrm flipH="false" flipV="false" rot="0">
              <a:off x="0" y="0"/>
              <a:ext cx="227838" cy="234442"/>
            </a:xfrm>
            <a:custGeom>
              <a:avLst/>
              <a:gdLst/>
              <a:ahLst/>
              <a:cxnLst/>
              <a:rect r="r" b="b" t="t" l="l"/>
              <a:pathLst>
                <a:path h="234442" w="227838">
                  <a:moveTo>
                    <a:pt x="227838" y="117221"/>
                  </a:moveTo>
                  <a:lnTo>
                    <a:pt x="218948" y="71628"/>
                  </a:lnTo>
                  <a:lnTo>
                    <a:pt x="194437" y="34290"/>
                  </a:lnTo>
                  <a:lnTo>
                    <a:pt x="158242" y="9271"/>
                  </a:lnTo>
                  <a:lnTo>
                    <a:pt x="113919" y="0"/>
                  </a:lnTo>
                  <a:lnTo>
                    <a:pt x="69596" y="9271"/>
                  </a:lnTo>
                  <a:lnTo>
                    <a:pt x="33401" y="34290"/>
                  </a:lnTo>
                  <a:lnTo>
                    <a:pt x="8890" y="71628"/>
                  </a:lnTo>
                  <a:lnTo>
                    <a:pt x="0" y="117221"/>
                  </a:lnTo>
                  <a:lnTo>
                    <a:pt x="8890" y="162814"/>
                  </a:lnTo>
                  <a:lnTo>
                    <a:pt x="33274" y="200025"/>
                  </a:lnTo>
                  <a:lnTo>
                    <a:pt x="69469" y="225171"/>
                  </a:lnTo>
                  <a:lnTo>
                    <a:pt x="113792" y="234442"/>
                  </a:lnTo>
                  <a:lnTo>
                    <a:pt x="158115" y="225171"/>
                  </a:lnTo>
                  <a:lnTo>
                    <a:pt x="194310" y="200025"/>
                  </a:lnTo>
                  <a:lnTo>
                    <a:pt x="218694" y="162814"/>
                  </a:lnTo>
                  <a:lnTo>
                    <a:pt x="227584" y="117221"/>
                  </a:lnTo>
                  <a:close/>
                </a:path>
              </a:pathLst>
            </a:custGeom>
            <a:solidFill>
              <a:srgbClr val="F48736"/>
            </a:solidFill>
          </p:spPr>
        </p:sp>
      </p:grpSp>
      <p:grpSp>
        <p:nvGrpSpPr>
          <p:cNvPr name="Group 101" id="101"/>
          <p:cNvGrpSpPr/>
          <p:nvPr/>
        </p:nvGrpSpPr>
        <p:grpSpPr>
          <a:xfrm rot="0">
            <a:off x="17634622" y="3433598"/>
            <a:ext cx="170954" cy="176152"/>
            <a:chOff x="0" y="0"/>
            <a:chExt cx="227938" cy="234869"/>
          </a:xfrm>
        </p:grpSpPr>
        <p:sp>
          <p:nvSpPr>
            <p:cNvPr name="Freeform 102" id="102"/>
            <p:cNvSpPr/>
            <p:nvPr/>
          </p:nvSpPr>
          <p:spPr>
            <a:xfrm flipH="false" flipV="false" rot="0">
              <a:off x="0" y="0"/>
              <a:ext cx="227838" cy="234442"/>
            </a:xfrm>
            <a:custGeom>
              <a:avLst/>
              <a:gdLst/>
              <a:ahLst/>
              <a:cxnLst/>
              <a:rect r="r" b="b" t="t" l="l"/>
              <a:pathLst>
                <a:path h="234442" w="227838">
                  <a:moveTo>
                    <a:pt x="227838" y="117221"/>
                  </a:moveTo>
                  <a:lnTo>
                    <a:pt x="218948" y="71628"/>
                  </a:lnTo>
                  <a:lnTo>
                    <a:pt x="194437" y="34290"/>
                  </a:lnTo>
                  <a:lnTo>
                    <a:pt x="158242" y="9271"/>
                  </a:lnTo>
                  <a:lnTo>
                    <a:pt x="113919" y="0"/>
                  </a:lnTo>
                  <a:lnTo>
                    <a:pt x="69596" y="9271"/>
                  </a:lnTo>
                  <a:lnTo>
                    <a:pt x="33401" y="34290"/>
                  </a:lnTo>
                  <a:lnTo>
                    <a:pt x="9017" y="71628"/>
                  </a:lnTo>
                  <a:lnTo>
                    <a:pt x="0" y="117221"/>
                  </a:lnTo>
                  <a:lnTo>
                    <a:pt x="9017" y="162814"/>
                  </a:lnTo>
                  <a:lnTo>
                    <a:pt x="33401" y="200025"/>
                  </a:lnTo>
                  <a:lnTo>
                    <a:pt x="69596" y="225171"/>
                  </a:lnTo>
                  <a:lnTo>
                    <a:pt x="113919" y="234442"/>
                  </a:lnTo>
                  <a:lnTo>
                    <a:pt x="158242" y="225171"/>
                  </a:lnTo>
                  <a:lnTo>
                    <a:pt x="194437" y="200025"/>
                  </a:lnTo>
                  <a:lnTo>
                    <a:pt x="218821" y="162814"/>
                  </a:lnTo>
                  <a:lnTo>
                    <a:pt x="227711" y="117221"/>
                  </a:lnTo>
                  <a:close/>
                </a:path>
              </a:pathLst>
            </a:custGeom>
            <a:solidFill>
              <a:srgbClr val="F48736"/>
            </a:solidFill>
          </p:spPr>
        </p:sp>
      </p:grpSp>
      <p:grpSp>
        <p:nvGrpSpPr>
          <p:cNvPr name="Group 103" id="103"/>
          <p:cNvGrpSpPr/>
          <p:nvPr/>
        </p:nvGrpSpPr>
        <p:grpSpPr>
          <a:xfrm rot="0">
            <a:off x="17634622" y="3104685"/>
            <a:ext cx="170954" cy="176152"/>
            <a:chOff x="0" y="0"/>
            <a:chExt cx="227938" cy="234869"/>
          </a:xfrm>
        </p:grpSpPr>
        <p:sp>
          <p:nvSpPr>
            <p:cNvPr name="Freeform 104" id="104"/>
            <p:cNvSpPr/>
            <p:nvPr/>
          </p:nvSpPr>
          <p:spPr>
            <a:xfrm flipH="false" flipV="false" rot="0">
              <a:off x="0" y="0"/>
              <a:ext cx="227838" cy="234442"/>
            </a:xfrm>
            <a:custGeom>
              <a:avLst/>
              <a:gdLst/>
              <a:ahLst/>
              <a:cxnLst/>
              <a:rect r="r" b="b" t="t" l="l"/>
              <a:pathLst>
                <a:path h="234442" w="227838">
                  <a:moveTo>
                    <a:pt x="227838" y="117221"/>
                  </a:moveTo>
                  <a:lnTo>
                    <a:pt x="218948" y="71628"/>
                  </a:lnTo>
                  <a:lnTo>
                    <a:pt x="194437" y="34290"/>
                  </a:lnTo>
                  <a:lnTo>
                    <a:pt x="158242" y="9271"/>
                  </a:lnTo>
                  <a:lnTo>
                    <a:pt x="113919" y="0"/>
                  </a:lnTo>
                  <a:lnTo>
                    <a:pt x="69596" y="9271"/>
                  </a:lnTo>
                  <a:lnTo>
                    <a:pt x="33401" y="34290"/>
                  </a:lnTo>
                  <a:lnTo>
                    <a:pt x="9017" y="71628"/>
                  </a:lnTo>
                  <a:lnTo>
                    <a:pt x="0" y="117221"/>
                  </a:lnTo>
                  <a:lnTo>
                    <a:pt x="9017" y="162814"/>
                  </a:lnTo>
                  <a:lnTo>
                    <a:pt x="33401" y="200025"/>
                  </a:lnTo>
                  <a:lnTo>
                    <a:pt x="69596" y="225171"/>
                  </a:lnTo>
                  <a:lnTo>
                    <a:pt x="113919" y="234442"/>
                  </a:lnTo>
                  <a:lnTo>
                    <a:pt x="158242" y="225171"/>
                  </a:lnTo>
                  <a:lnTo>
                    <a:pt x="194437" y="200025"/>
                  </a:lnTo>
                  <a:lnTo>
                    <a:pt x="218821" y="162814"/>
                  </a:lnTo>
                  <a:lnTo>
                    <a:pt x="227711" y="117221"/>
                  </a:lnTo>
                  <a:close/>
                </a:path>
              </a:pathLst>
            </a:custGeom>
            <a:solidFill>
              <a:srgbClr val="F48736"/>
            </a:solidFill>
          </p:spPr>
        </p:sp>
      </p:grpSp>
      <p:grpSp>
        <p:nvGrpSpPr>
          <p:cNvPr name="Group 105" id="105"/>
          <p:cNvGrpSpPr/>
          <p:nvPr/>
        </p:nvGrpSpPr>
        <p:grpSpPr>
          <a:xfrm rot="0">
            <a:off x="17634622" y="2775772"/>
            <a:ext cx="170954" cy="176152"/>
            <a:chOff x="0" y="0"/>
            <a:chExt cx="227938" cy="234869"/>
          </a:xfrm>
        </p:grpSpPr>
        <p:sp>
          <p:nvSpPr>
            <p:cNvPr name="Freeform 106" id="106"/>
            <p:cNvSpPr/>
            <p:nvPr/>
          </p:nvSpPr>
          <p:spPr>
            <a:xfrm flipH="false" flipV="false" rot="0">
              <a:off x="0" y="0"/>
              <a:ext cx="227838" cy="234442"/>
            </a:xfrm>
            <a:custGeom>
              <a:avLst/>
              <a:gdLst/>
              <a:ahLst/>
              <a:cxnLst/>
              <a:rect r="r" b="b" t="t" l="l"/>
              <a:pathLst>
                <a:path h="234442" w="227838">
                  <a:moveTo>
                    <a:pt x="227838" y="117221"/>
                  </a:moveTo>
                  <a:lnTo>
                    <a:pt x="218948" y="71628"/>
                  </a:lnTo>
                  <a:lnTo>
                    <a:pt x="194437" y="34290"/>
                  </a:lnTo>
                  <a:lnTo>
                    <a:pt x="158242" y="9271"/>
                  </a:lnTo>
                  <a:lnTo>
                    <a:pt x="113919" y="0"/>
                  </a:lnTo>
                  <a:lnTo>
                    <a:pt x="69596" y="9271"/>
                  </a:lnTo>
                  <a:lnTo>
                    <a:pt x="33401" y="34290"/>
                  </a:lnTo>
                  <a:lnTo>
                    <a:pt x="9017" y="71628"/>
                  </a:lnTo>
                  <a:lnTo>
                    <a:pt x="0" y="117221"/>
                  </a:lnTo>
                  <a:lnTo>
                    <a:pt x="9017" y="162814"/>
                  </a:lnTo>
                  <a:lnTo>
                    <a:pt x="33401" y="200025"/>
                  </a:lnTo>
                  <a:lnTo>
                    <a:pt x="69596" y="225171"/>
                  </a:lnTo>
                  <a:lnTo>
                    <a:pt x="113919" y="234442"/>
                  </a:lnTo>
                  <a:lnTo>
                    <a:pt x="158242" y="225171"/>
                  </a:lnTo>
                  <a:lnTo>
                    <a:pt x="194437" y="200025"/>
                  </a:lnTo>
                  <a:lnTo>
                    <a:pt x="218821" y="162814"/>
                  </a:lnTo>
                  <a:lnTo>
                    <a:pt x="227711" y="117221"/>
                  </a:lnTo>
                  <a:close/>
                </a:path>
              </a:pathLst>
            </a:custGeom>
            <a:solidFill>
              <a:srgbClr val="F48736"/>
            </a:solidFill>
          </p:spPr>
        </p:sp>
      </p:grpSp>
      <p:grpSp>
        <p:nvGrpSpPr>
          <p:cNvPr name="Group 107" id="107"/>
          <p:cNvGrpSpPr/>
          <p:nvPr/>
        </p:nvGrpSpPr>
        <p:grpSpPr>
          <a:xfrm rot="0">
            <a:off x="17634622" y="2446860"/>
            <a:ext cx="170954" cy="176152"/>
            <a:chOff x="0" y="0"/>
            <a:chExt cx="227938" cy="234869"/>
          </a:xfrm>
        </p:grpSpPr>
        <p:sp>
          <p:nvSpPr>
            <p:cNvPr name="Freeform 108" id="108"/>
            <p:cNvSpPr/>
            <p:nvPr/>
          </p:nvSpPr>
          <p:spPr>
            <a:xfrm flipH="false" flipV="false" rot="0">
              <a:off x="0" y="0"/>
              <a:ext cx="227838" cy="234442"/>
            </a:xfrm>
            <a:custGeom>
              <a:avLst/>
              <a:gdLst/>
              <a:ahLst/>
              <a:cxnLst/>
              <a:rect r="r" b="b" t="t" l="l"/>
              <a:pathLst>
                <a:path h="234442" w="227838">
                  <a:moveTo>
                    <a:pt x="227838" y="117221"/>
                  </a:moveTo>
                  <a:lnTo>
                    <a:pt x="218948" y="71628"/>
                  </a:lnTo>
                  <a:lnTo>
                    <a:pt x="194437" y="34290"/>
                  </a:lnTo>
                  <a:lnTo>
                    <a:pt x="158242" y="9271"/>
                  </a:lnTo>
                  <a:lnTo>
                    <a:pt x="113919" y="0"/>
                  </a:lnTo>
                  <a:lnTo>
                    <a:pt x="69596" y="9271"/>
                  </a:lnTo>
                  <a:lnTo>
                    <a:pt x="33401" y="34290"/>
                  </a:lnTo>
                  <a:lnTo>
                    <a:pt x="9017" y="71628"/>
                  </a:lnTo>
                  <a:lnTo>
                    <a:pt x="0" y="117221"/>
                  </a:lnTo>
                  <a:lnTo>
                    <a:pt x="9017" y="162814"/>
                  </a:lnTo>
                  <a:lnTo>
                    <a:pt x="33401" y="200025"/>
                  </a:lnTo>
                  <a:lnTo>
                    <a:pt x="69596" y="225171"/>
                  </a:lnTo>
                  <a:lnTo>
                    <a:pt x="113919" y="234442"/>
                  </a:lnTo>
                  <a:lnTo>
                    <a:pt x="158242" y="225171"/>
                  </a:lnTo>
                  <a:lnTo>
                    <a:pt x="194437" y="200025"/>
                  </a:lnTo>
                  <a:lnTo>
                    <a:pt x="218821" y="162814"/>
                  </a:lnTo>
                  <a:lnTo>
                    <a:pt x="227711" y="117221"/>
                  </a:lnTo>
                  <a:close/>
                </a:path>
              </a:pathLst>
            </a:custGeom>
            <a:solidFill>
              <a:srgbClr val="F48736"/>
            </a:solidFill>
          </p:spPr>
        </p:sp>
      </p:grpSp>
      <p:grpSp>
        <p:nvGrpSpPr>
          <p:cNvPr name="Group 109" id="109"/>
          <p:cNvGrpSpPr/>
          <p:nvPr/>
        </p:nvGrpSpPr>
        <p:grpSpPr>
          <a:xfrm rot="0">
            <a:off x="17634622" y="2117947"/>
            <a:ext cx="170954" cy="176152"/>
            <a:chOff x="0" y="0"/>
            <a:chExt cx="227938" cy="234869"/>
          </a:xfrm>
        </p:grpSpPr>
        <p:sp>
          <p:nvSpPr>
            <p:cNvPr name="Freeform 110" id="110"/>
            <p:cNvSpPr/>
            <p:nvPr/>
          </p:nvSpPr>
          <p:spPr>
            <a:xfrm flipH="false" flipV="false" rot="0">
              <a:off x="0" y="0"/>
              <a:ext cx="227838" cy="234442"/>
            </a:xfrm>
            <a:custGeom>
              <a:avLst/>
              <a:gdLst/>
              <a:ahLst/>
              <a:cxnLst/>
              <a:rect r="r" b="b" t="t" l="l"/>
              <a:pathLst>
                <a:path h="234442" w="227838">
                  <a:moveTo>
                    <a:pt x="227838" y="117221"/>
                  </a:moveTo>
                  <a:lnTo>
                    <a:pt x="218948" y="71628"/>
                  </a:lnTo>
                  <a:lnTo>
                    <a:pt x="194437" y="34290"/>
                  </a:lnTo>
                  <a:lnTo>
                    <a:pt x="158242" y="9271"/>
                  </a:lnTo>
                  <a:lnTo>
                    <a:pt x="113919" y="0"/>
                  </a:lnTo>
                  <a:lnTo>
                    <a:pt x="69596" y="9271"/>
                  </a:lnTo>
                  <a:lnTo>
                    <a:pt x="33401" y="34290"/>
                  </a:lnTo>
                  <a:lnTo>
                    <a:pt x="9017" y="71628"/>
                  </a:lnTo>
                  <a:lnTo>
                    <a:pt x="0" y="117221"/>
                  </a:lnTo>
                  <a:lnTo>
                    <a:pt x="9017" y="162814"/>
                  </a:lnTo>
                  <a:lnTo>
                    <a:pt x="33401" y="200025"/>
                  </a:lnTo>
                  <a:lnTo>
                    <a:pt x="69596" y="225171"/>
                  </a:lnTo>
                  <a:lnTo>
                    <a:pt x="113919" y="234442"/>
                  </a:lnTo>
                  <a:lnTo>
                    <a:pt x="158242" y="225171"/>
                  </a:lnTo>
                  <a:lnTo>
                    <a:pt x="194437" y="200025"/>
                  </a:lnTo>
                  <a:lnTo>
                    <a:pt x="218821" y="162814"/>
                  </a:lnTo>
                  <a:lnTo>
                    <a:pt x="227711" y="117221"/>
                  </a:lnTo>
                  <a:close/>
                </a:path>
              </a:pathLst>
            </a:custGeom>
            <a:solidFill>
              <a:srgbClr val="F48736"/>
            </a:solidFill>
          </p:spPr>
        </p:sp>
      </p:grpSp>
      <p:grpSp>
        <p:nvGrpSpPr>
          <p:cNvPr name="Group 111" id="111"/>
          <p:cNvGrpSpPr/>
          <p:nvPr/>
        </p:nvGrpSpPr>
        <p:grpSpPr>
          <a:xfrm rot="0">
            <a:off x="17907929" y="3433598"/>
            <a:ext cx="170954" cy="176152"/>
            <a:chOff x="0" y="0"/>
            <a:chExt cx="227938" cy="234869"/>
          </a:xfrm>
        </p:grpSpPr>
        <p:sp>
          <p:nvSpPr>
            <p:cNvPr name="Freeform 112" id="112"/>
            <p:cNvSpPr/>
            <p:nvPr/>
          </p:nvSpPr>
          <p:spPr>
            <a:xfrm flipH="false" flipV="false" rot="0">
              <a:off x="0" y="0"/>
              <a:ext cx="227838" cy="234442"/>
            </a:xfrm>
            <a:custGeom>
              <a:avLst/>
              <a:gdLst/>
              <a:ahLst/>
              <a:cxnLst/>
              <a:rect r="r" b="b" t="t" l="l"/>
              <a:pathLst>
                <a:path h="234442" w="227838">
                  <a:moveTo>
                    <a:pt x="227838" y="117221"/>
                  </a:moveTo>
                  <a:lnTo>
                    <a:pt x="218948" y="71628"/>
                  </a:lnTo>
                  <a:lnTo>
                    <a:pt x="194437" y="34290"/>
                  </a:lnTo>
                  <a:lnTo>
                    <a:pt x="158242" y="9271"/>
                  </a:lnTo>
                  <a:lnTo>
                    <a:pt x="113919" y="0"/>
                  </a:lnTo>
                  <a:lnTo>
                    <a:pt x="69596" y="9271"/>
                  </a:lnTo>
                  <a:lnTo>
                    <a:pt x="33401" y="34290"/>
                  </a:lnTo>
                  <a:lnTo>
                    <a:pt x="8890" y="71628"/>
                  </a:lnTo>
                  <a:lnTo>
                    <a:pt x="0" y="117221"/>
                  </a:lnTo>
                  <a:lnTo>
                    <a:pt x="8890" y="162814"/>
                  </a:lnTo>
                  <a:lnTo>
                    <a:pt x="33274" y="200025"/>
                  </a:lnTo>
                  <a:lnTo>
                    <a:pt x="69469" y="225171"/>
                  </a:lnTo>
                  <a:lnTo>
                    <a:pt x="113792" y="234442"/>
                  </a:lnTo>
                  <a:lnTo>
                    <a:pt x="158115" y="225171"/>
                  </a:lnTo>
                  <a:lnTo>
                    <a:pt x="194310" y="200025"/>
                  </a:lnTo>
                  <a:lnTo>
                    <a:pt x="218694" y="162814"/>
                  </a:lnTo>
                  <a:lnTo>
                    <a:pt x="227584" y="117221"/>
                  </a:lnTo>
                  <a:close/>
                </a:path>
              </a:pathLst>
            </a:custGeom>
            <a:solidFill>
              <a:srgbClr val="F48736"/>
            </a:solidFill>
          </p:spPr>
        </p:sp>
      </p:grpSp>
      <p:grpSp>
        <p:nvGrpSpPr>
          <p:cNvPr name="Group 113" id="113"/>
          <p:cNvGrpSpPr/>
          <p:nvPr/>
        </p:nvGrpSpPr>
        <p:grpSpPr>
          <a:xfrm rot="0">
            <a:off x="17907929" y="3104685"/>
            <a:ext cx="170954" cy="176152"/>
            <a:chOff x="0" y="0"/>
            <a:chExt cx="227938" cy="234869"/>
          </a:xfrm>
        </p:grpSpPr>
        <p:sp>
          <p:nvSpPr>
            <p:cNvPr name="Freeform 114" id="114"/>
            <p:cNvSpPr/>
            <p:nvPr/>
          </p:nvSpPr>
          <p:spPr>
            <a:xfrm flipH="false" flipV="false" rot="0">
              <a:off x="0" y="0"/>
              <a:ext cx="227838" cy="234442"/>
            </a:xfrm>
            <a:custGeom>
              <a:avLst/>
              <a:gdLst/>
              <a:ahLst/>
              <a:cxnLst/>
              <a:rect r="r" b="b" t="t" l="l"/>
              <a:pathLst>
                <a:path h="234442" w="227838">
                  <a:moveTo>
                    <a:pt x="227838" y="117221"/>
                  </a:moveTo>
                  <a:lnTo>
                    <a:pt x="218948" y="71628"/>
                  </a:lnTo>
                  <a:lnTo>
                    <a:pt x="194437" y="34290"/>
                  </a:lnTo>
                  <a:lnTo>
                    <a:pt x="158242" y="9271"/>
                  </a:lnTo>
                  <a:lnTo>
                    <a:pt x="113919" y="0"/>
                  </a:lnTo>
                  <a:lnTo>
                    <a:pt x="69596" y="9271"/>
                  </a:lnTo>
                  <a:lnTo>
                    <a:pt x="33401" y="34290"/>
                  </a:lnTo>
                  <a:lnTo>
                    <a:pt x="8890" y="71628"/>
                  </a:lnTo>
                  <a:lnTo>
                    <a:pt x="0" y="117221"/>
                  </a:lnTo>
                  <a:lnTo>
                    <a:pt x="8890" y="162814"/>
                  </a:lnTo>
                  <a:lnTo>
                    <a:pt x="33274" y="200025"/>
                  </a:lnTo>
                  <a:lnTo>
                    <a:pt x="69469" y="225171"/>
                  </a:lnTo>
                  <a:lnTo>
                    <a:pt x="113792" y="234442"/>
                  </a:lnTo>
                  <a:lnTo>
                    <a:pt x="158115" y="225171"/>
                  </a:lnTo>
                  <a:lnTo>
                    <a:pt x="194310" y="200025"/>
                  </a:lnTo>
                  <a:lnTo>
                    <a:pt x="218694" y="162814"/>
                  </a:lnTo>
                  <a:lnTo>
                    <a:pt x="227584" y="117221"/>
                  </a:lnTo>
                  <a:close/>
                </a:path>
              </a:pathLst>
            </a:custGeom>
            <a:solidFill>
              <a:srgbClr val="F48736"/>
            </a:solidFill>
          </p:spPr>
        </p:sp>
      </p:grpSp>
      <p:grpSp>
        <p:nvGrpSpPr>
          <p:cNvPr name="Group 115" id="115"/>
          <p:cNvGrpSpPr/>
          <p:nvPr/>
        </p:nvGrpSpPr>
        <p:grpSpPr>
          <a:xfrm rot="0">
            <a:off x="17907929" y="2775772"/>
            <a:ext cx="170954" cy="176152"/>
            <a:chOff x="0" y="0"/>
            <a:chExt cx="227938" cy="234869"/>
          </a:xfrm>
        </p:grpSpPr>
        <p:sp>
          <p:nvSpPr>
            <p:cNvPr name="Freeform 116" id="116"/>
            <p:cNvSpPr/>
            <p:nvPr/>
          </p:nvSpPr>
          <p:spPr>
            <a:xfrm flipH="false" flipV="false" rot="0">
              <a:off x="0" y="0"/>
              <a:ext cx="227838" cy="234442"/>
            </a:xfrm>
            <a:custGeom>
              <a:avLst/>
              <a:gdLst/>
              <a:ahLst/>
              <a:cxnLst/>
              <a:rect r="r" b="b" t="t" l="l"/>
              <a:pathLst>
                <a:path h="234442" w="227838">
                  <a:moveTo>
                    <a:pt x="227838" y="117221"/>
                  </a:moveTo>
                  <a:lnTo>
                    <a:pt x="218948" y="71628"/>
                  </a:lnTo>
                  <a:lnTo>
                    <a:pt x="194437" y="34290"/>
                  </a:lnTo>
                  <a:lnTo>
                    <a:pt x="158242" y="9271"/>
                  </a:lnTo>
                  <a:lnTo>
                    <a:pt x="113919" y="0"/>
                  </a:lnTo>
                  <a:lnTo>
                    <a:pt x="69596" y="9271"/>
                  </a:lnTo>
                  <a:lnTo>
                    <a:pt x="33401" y="34290"/>
                  </a:lnTo>
                  <a:lnTo>
                    <a:pt x="8890" y="71628"/>
                  </a:lnTo>
                  <a:lnTo>
                    <a:pt x="0" y="117221"/>
                  </a:lnTo>
                  <a:lnTo>
                    <a:pt x="8890" y="162814"/>
                  </a:lnTo>
                  <a:lnTo>
                    <a:pt x="33274" y="200025"/>
                  </a:lnTo>
                  <a:lnTo>
                    <a:pt x="69469" y="225171"/>
                  </a:lnTo>
                  <a:lnTo>
                    <a:pt x="113792" y="234442"/>
                  </a:lnTo>
                  <a:lnTo>
                    <a:pt x="158115" y="225171"/>
                  </a:lnTo>
                  <a:lnTo>
                    <a:pt x="194310" y="200025"/>
                  </a:lnTo>
                  <a:lnTo>
                    <a:pt x="218694" y="162814"/>
                  </a:lnTo>
                  <a:lnTo>
                    <a:pt x="227584" y="117221"/>
                  </a:lnTo>
                  <a:close/>
                </a:path>
              </a:pathLst>
            </a:custGeom>
            <a:solidFill>
              <a:srgbClr val="F48736"/>
            </a:solidFill>
          </p:spPr>
        </p:sp>
      </p:grpSp>
      <p:grpSp>
        <p:nvGrpSpPr>
          <p:cNvPr name="Group 117" id="117"/>
          <p:cNvGrpSpPr/>
          <p:nvPr/>
        </p:nvGrpSpPr>
        <p:grpSpPr>
          <a:xfrm rot="0">
            <a:off x="17907929" y="2446860"/>
            <a:ext cx="170954" cy="176152"/>
            <a:chOff x="0" y="0"/>
            <a:chExt cx="227938" cy="234869"/>
          </a:xfrm>
        </p:grpSpPr>
        <p:sp>
          <p:nvSpPr>
            <p:cNvPr name="Freeform 118" id="118"/>
            <p:cNvSpPr/>
            <p:nvPr/>
          </p:nvSpPr>
          <p:spPr>
            <a:xfrm flipH="false" flipV="false" rot="0">
              <a:off x="0" y="0"/>
              <a:ext cx="227838" cy="234442"/>
            </a:xfrm>
            <a:custGeom>
              <a:avLst/>
              <a:gdLst/>
              <a:ahLst/>
              <a:cxnLst/>
              <a:rect r="r" b="b" t="t" l="l"/>
              <a:pathLst>
                <a:path h="234442" w="227838">
                  <a:moveTo>
                    <a:pt x="227838" y="117221"/>
                  </a:moveTo>
                  <a:lnTo>
                    <a:pt x="218948" y="71628"/>
                  </a:lnTo>
                  <a:lnTo>
                    <a:pt x="194437" y="34290"/>
                  </a:lnTo>
                  <a:lnTo>
                    <a:pt x="158242" y="9271"/>
                  </a:lnTo>
                  <a:lnTo>
                    <a:pt x="113919" y="0"/>
                  </a:lnTo>
                  <a:lnTo>
                    <a:pt x="69596" y="9271"/>
                  </a:lnTo>
                  <a:lnTo>
                    <a:pt x="33401" y="34290"/>
                  </a:lnTo>
                  <a:lnTo>
                    <a:pt x="8890" y="71628"/>
                  </a:lnTo>
                  <a:lnTo>
                    <a:pt x="0" y="117221"/>
                  </a:lnTo>
                  <a:lnTo>
                    <a:pt x="8890" y="162814"/>
                  </a:lnTo>
                  <a:lnTo>
                    <a:pt x="33274" y="200025"/>
                  </a:lnTo>
                  <a:lnTo>
                    <a:pt x="69469" y="225171"/>
                  </a:lnTo>
                  <a:lnTo>
                    <a:pt x="113792" y="234442"/>
                  </a:lnTo>
                  <a:lnTo>
                    <a:pt x="158115" y="225171"/>
                  </a:lnTo>
                  <a:lnTo>
                    <a:pt x="194310" y="200025"/>
                  </a:lnTo>
                  <a:lnTo>
                    <a:pt x="218694" y="162814"/>
                  </a:lnTo>
                  <a:lnTo>
                    <a:pt x="227584" y="117221"/>
                  </a:lnTo>
                  <a:close/>
                </a:path>
              </a:pathLst>
            </a:custGeom>
            <a:solidFill>
              <a:srgbClr val="F48736"/>
            </a:solidFill>
          </p:spPr>
        </p:sp>
      </p:grpSp>
      <p:grpSp>
        <p:nvGrpSpPr>
          <p:cNvPr name="Group 119" id="119"/>
          <p:cNvGrpSpPr/>
          <p:nvPr/>
        </p:nvGrpSpPr>
        <p:grpSpPr>
          <a:xfrm rot="0">
            <a:off x="17907929" y="2117947"/>
            <a:ext cx="170954" cy="176152"/>
            <a:chOff x="0" y="0"/>
            <a:chExt cx="227938" cy="234869"/>
          </a:xfrm>
        </p:grpSpPr>
        <p:sp>
          <p:nvSpPr>
            <p:cNvPr name="Freeform 120" id="120"/>
            <p:cNvSpPr/>
            <p:nvPr/>
          </p:nvSpPr>
          <p:spPr>
            <a:xfrm flipH="false" flipV="false" rot="0">
              <a:off x="0" y="0"/>
              <a:ext cx="227838" cy="234442"/>
            </a:xfrm>
            <a:custGeom>
              <a:avLst/>
              <a:gdLst/>
              <a:ahLst/>
              <a:cxnLst/>
              <a:rect r="r" b="b" t="t" l="l"/>
              <a:pathLst>
                <a:path h="234442" w="227838">
                  <a:moveTo>
                    <a:pt x="227838" y="117221"/>
                  </a:moveTo>
                  <a:lnTo>
                    <a:pt x="218948" y="71628"/>
                  </a:lnTo>
                  <a:lnTo>
                    <a:pt x="194437" y="34290"/>
                  </a:lnTo>
                  <a:lnTo>
                    <a:pt x="158242" y="9271"/>
                  </a:lnTo>
                  <a:lnTo>
                    <a:pt x="113919" y="0"/>
                  </a:lnTo>
                  <a:lnTo>
                    <a:pt x="69596" y="9271"/>
                  </a:lnTo>
                  <a:lnTo>
                    <a:pt x="33401" y="34290"/>
                  </a:lnTo>
                  <a:lnTo>
                    <a:pt x="8890" y="71628"/>
                  </a:lnTo>
                  <a:lnTo>
                    <a:pt x="0" y="117221"/>
                  </a:lnTo>
                  <a:lnTo>
                    <a:pt x="8890" y="162814"/>
                  </a:lnTo>
                  <a:lnTo>
                    <a:pt x="33274" y="200025"/>
                  </a:lnTo>
                  <a:lnTo>
                    <a:pt x="69469" y="225171"/>
                  </a:lnTo>
                  <a:lnTo>
                    <a:pt x="113792" y="234442"/>
                  </a:lnTo>
                  <a:lnTo>
                    <a:pt x="158115" y="225171"/>
                  </a:lnTo>
                  <a:lnTo>
                    <a:pt x="194310" y="200025"/>
                  </a:lnTo>
                  <a:lnTo>
                    <a:pt x="218694" y="162814"/>
                  </a:lnTo>
                  <a:lnTo>
                    <a:pt x="227584" y="117221"/>
                  </a:lnTo>
                  <a:close/>
                </a:path>
              </a:pathLst>
            </a:custGeom>
            <a:solidFill>
              <a:srgbClr val="F48736"/>
            </a:solidFill>
          </p:spPr>
        </p:sp>
      </p:grpSp>
      <p:grpSp>
        <p:nvGrpSpPr>
          <p:cNvPr name="Group 121" id="121"/>
          <p:cNvGrpSpPr/>
          <p:nvPr/>
        </p:nvGrpSpPr>
        <p:grpSpPr>
          <a:xfrm rot="0">
            <a:off x="18181224" y="3433598"/>
            <a:ext cx="103958" cy="176152"/>
            <a:chOff x="0" y="0"/>
            <a:chExt cx="138611" cy="234869"/>
          </a:xfrm>
        </p:grpSpPr>
        <p:sp>
          <p:nvSpPr>
            <p:cNvPr name="Freeform 122" id="122"/>
            <p:cNvSpPr/>
            <p:nvPr/>
          </p:nvSpPr>
          <p:spPr>
            <a:xfrm flipH="false" flipV="false" rot="0">
              <a:off x="0" y="5080"/>
              <a:ext cx="138557" cy="229362"/>
            </a:xfrm>
            <a:custGeom>
              <a:avLst/>
              <a:gdLst/>
              <a:ahLst/>
              <a:cxnLst/>
              <a:rect r="r" b="b" t="t" l="l"/>
              <a:pathLst>
                <a:path h="229362" w="138557">
                  <a:moveTo>
                    <a:pt x="138557" y="0"/>
                  </a:moveTo>
                  <a:lnTo>
                    <a:pt x="69596" y="4191"/>
                  </a:lnTo>
                  <a:lnTo>
                    <a:pt x="8890" y="66548"/>
                  </a:lnTo>
                  <a:lnTo>
                    <a:pt x="0" y="112141"/>
                  </a:lnTo>
                  <a:lnTo>
                    <a:pt x="8890" y="157734"/>
                  </a:lnTo>
                  <a:lnTo>
                    <a:pt x="33274" y="194945"/>
                  </a:lnTo>
                  <a:lnTo>
                    <a:pt x="69469" y="220091"/>
                  </a:lnTo>
                  <a:lnTo>
                    <a:pt x="113792" y="229362"/>
                  </a:lnTo>
                  <a:lnTo>
                    <a:pt x="138430" y="224282"/>
                  </a:lnTo>
                  <a:lnTo>
                    <a:pt x="138430" y="0"/>
                  </a:lnTo>
                  <a:close/>
                </a:path>
              </a:pathLst>
            </a:custGeom>
            <a:solidFill>
              <a:srgbClr val="F48736"/>
            </a:solidFill>
          </p:spPr>
        </p:sp>
      </p:grpSp>
      <p:grpSp>
        <p:nvGrpSpPr>
          <p:cNvPr name="Group 123" id="123"/>
          <p:cNvGrpSpPr/>
          <p:nvPr/>
        </p:nvGrpSpPr>
        <p:grpSpPr>
          <a:xfrm rot="0">
            <a:off x="18181224" y="3104685"/>
            <a:ext cx="103958" cy="176152"/>
            <a:chOff x="0" y="0"/>
            <a:chExt cx="138611" cy="234869"/>
          </a:xfrm>
        </p:grpSpPr>
        <p:sp>
          <p:nvSpPr>
            <p:cNvPr name="Freeform 124" id="124"/>
            <p:cNvSpPr/>
            <p:nvPr/>
          </p:nvSpPr>
          <p:spPr>
            <a:xfrm flipH="false" flipV="false" rot="0">
              <a:off x="0" y="5080"/>
              <a:ext cx="138557" cy="229362"/>
            </a:xfrm>
            <a:custGeom>
              <a:avLst/>
              <a:gdLst/>
              <a:ahLst/>
              <a:cxnLst/>
              <a:rect r="r" b="b" t="t" l="l"/>
              <a:pathLst>
                <a:path h="229362" w="138557">
                  <a:moveTo>
                    <a:pt x="138557" y="0"/>
                  </a:moveTo>
                  <a:lnTo>
                    <a:pt x="69596" y="4191"/>
                  </a:lnTo>
                  <a:lnTo>
                    <a:pt x="8890" y="66548"/>
                  </a:lnTo>
                  <a:lnTo>
                    <a:pt x="0" y="112141"/>
                  </a:lnTo>
                  <a:lnTo>
                    <a:pt x="8890" y="157734"/>
                  </a:lnTo>
                  <a:lnTo>
                    <a:pt x="33274" y="194945"/>
                  </a:lnTo>
                  <a:lnTo>
                    <a:pt x="69469" y="220091"/>
                  </a:lnTo>
                  <a:lnTo>
                    <a:pt x="113792" y="229362"/>
                  </a:lnTo>
                  <a:lnTo>
                    <a:pt x="138430" y="224282"/>
                  </a:lnTo>
                  <a:lnTo>
                    <a:pt x="138430" y="0"/>
                  </a:lnTo>
                  <a:close/>
                </a:path>
              </a:pathLst>
            </a:custGeom>
            <a:solidFill>
              <a:srgbClr val="F48736"/>
            </a:solidFill>
          </p:spPr>
        </p:sp>
      </p:grpSp>
      <p:grpSp>
        <p:nvGrpSpPr>
          <p:cNvPr name="Group 125" id="125"/>
          <p:cNvGrpSpPr/>
          <p:nvPr/>
        </p:nvGrpSpPr>
        <p:grpSpPr>
          <a:xfrm rot="0">
            <a:off x="18181224" y="2775772"/>
            <a:ext cx="103958" cy="176152"/>
            <a:chOff x="0" y="0"/>
            <a:chExt cx="138611" cy="234869"/>
          </a:xfrm>
        </p:grpSpPr>
        <p:sp>
          <p:nvSpPr>
            <p:cNvPr name="Freeform 126" id="126"/>
            <p:cNvSpPr/>
            <p:nvPr/>
          </p:nvSpPr>
          <p:spPr>
            <a:xfrm flipH="false" flipV="false" rot="0">
              <a:off x="0" y="5080"/>
              <a:ext cx="138557" cy="229362"/>
            </a:xfrm>
            <a:custGeom>
              <a:avLst/>
              <a:gdLst/>
              <a:ahLst/>
              <a:cxnLst/>
              <a:rect r="r" b="b" t="t" l="l"/>
              <a:pathLst>
                <a:path h="229362" w="138557">
                  <a:moveTo>
                    <a:pt x="138557" y="0"/>
                  </a:moveTo>
                  <a:lnTo>
                    <a:pt x="69596" y="4191"/>
                  </a:lnTo>
                  <a:lnTo>
                    <a:pt x="8890" y="66548"/>
                  </a:lnTo>
                  <a:lnTo>
                    <a:pt x="0" y="112141"/>
                  </a:lnTo>
                  <a:lnTo>
                    <a:pt x="8890" y="157734"/>
                  </a:lnTo>
                  <a:lnTo>
                    <a:pt x="33274" y="194945"/>
                  </a:lnTo>
                  <a:lnTo>
                    <a:pt x="69469" y="220091"/>
                  </a:lnTo>
                  <a:lnTo>
                    <a:pt x="113792" y="229362"/>
                  </a:lnTo>
                  <a:lnTo>
                    <a:pt x="138430" y="224282"/>
                  </a:lnTo>
                  <a:lnTo>
                    <a:pt x="138430" y="0"/>
                  </a:lnTo>
                  <a:close/>
                </a:path>
              </a:pathLst>
            </a:custGeom>
            <a:solidFill>
              <a:srgbClr val="F48736"/>
            </a:solidFill>
          </p:spPr>
        </p:sp>
      </p:grpSp>
      <p:grpSp>
        <p:nvGrpSpPr>
          <p:cNvPr name="Group 127" id="127"/>
          <p:cNvGrpSpPr/>
          <p:nvPr/>
        </p:nvGrpSpPr>
        <p:grpSpPr>
          <a:xfrm rot="0">
            <a:off x="18181224" y="2446860"/>
            <a:ext cx="103958" cy="176152"/>
            <a:chOff x="0" y="0"/>
            <a:chExt cx="138611" cy="234869"/>
          </a:xfrm>
        </p:grpSpPr>
        <p:sp>
          <p:nvSpPr>
            <p:cNvPr name="Freeform 128" id="128"/>
            <p:cNvSpPr/>
            <p:nvPr/>
          </p:nvSpPr>
          <p:spPr>
            <a:xfrm flipH="false" flipV="false" rot="0">
              <a:off x="0" y="5080"/>
              <a:ext cx="138557" cy="229362"/>
            </a:xfrm>
            <a:custGeom>
              <a:avLst/>
              <a:gdLst/>
              <a:ahLst/>
              <a:cxnLst/>
              <a:rect r="r" b="b" t="t" l="l"/>
              <a:pathLst>
                <a:path h="229362" w="138557">
                  <a:moveTo>
                    <a:pt x="138557" y="0"/>
                  </a:moveTo>
                  <a:lnTo>
                    <a:pt x="69596" y="4191"/>
                  </a:lnTo>
                  <a:lnTo>
                    <a:pt x="8890" y="66548"/>
                  </a:lnTo>
                  <a:lnTo>
                    <a:pt x="0" y="112141"/>
                  </a:lnTo>
                  <a:lnTo>
                    <a:pt x="8890" y="157734"/>
                  </a:lnTo>
                  <a:lnTo>
                    <a:pt x="33274" y="194945"/>
                  </a:lnTo>
                  <a:lnTo>
                    <a:pt x="69469" y="220091"/>
                  </a:lnTo>
                  <a:lnTo>
                    <a:pt x="113792" y="229362"/>
                  </a:lnTo>
                  <a:lnTo>
                    <a:pt x="138430" y="224282"/>
                  </a:lnTo>
                  <a:lnTo>
                    <a:pt x="138430" y="0"/>
                  </a:lnTo>
                  <a:close/>
                </a:path>
              </a:pathLst>
            </a:custGeom>
            <a:solidFill>
              <a:srgbClr val="F48736"/>
            </a:solidFill>
          </p:spPr>
        </p:sp>
      </p:grpSp>
      <p:grpSp>
        <p:nvGrpSpPr>
          <p:cNvPr name="Group 129" id="129"/>
          <p:cNvGrpSpPr/>
          <p:nvPr/>
        </p:nvGrpSpPr>
        <p:grpSpPr>
          <a:xfrm rot="0">
            <a:off x="18181224" y="2117947"/>
            <a:ext cx="103958" cy="176152"/>
            <a:chOff x="0" y="0"/>
            <a:chExt cx="138611" cy="234869"/>
          </a:xfrm>
        </p:grpSpPr>
        <p:sp>
          <p:nvSpPr>
            <p:cNvPr name="Freeform 130" id="130"/>
            <p:cNvSpPr/>
            <p:nvPr/>
          </p:nvSpPr>
          <p:spPr>
            <a:xfrm flipH="false" flipV="false" rot="0">
              <a:off x="0" y="5080"/>
              <a:ext cx="138557" cy="229362"/>
            </a:xfrm>
            <a:custGeom>
              <a:avLst/>
              <a:gdLst/>
              <a:ahLst/>
              <a:cxnLst/>
              <a:rect r="r" b="b" t="t" l="l"/>
              <a:pathLst>
                <a:path h="229362" w="138557">
                  <a:moveTo>
                    <a:pt x="138557" y="0"/>
                  </a:moveTo>
                  <a:lnTo>
                    <a:pt x="69596" y="4191"/>
                  </a:lnTo>
                  <a:lnTo>
                    <a:pt x="8890" y="66548"/>
                  </a:lnTo>
                  <a:lnTo>
                    <a:pt x="0" y="112141"/>
                  </a:lnTo>
                  <a:lnTo>
                    <a:pt x="8890" y="157734"/>
                  </a:lnTo>
                  <a:lnTo>
                    <a:pt x="33274" y="194945"/>
                  </a:lnTo>
                  <a:lnTo>
                    <a:pt x="69469" y="220091"/>
                  </a:lnTo>
                  <a:lnTo>
                    <a:pt x="113792" y="229362"/>
                  </a:lnTo>
                  <a:lnTo>
                    <a:pt x="138430" y="224282"/>
                  </a:lnTo>
                  <a:lnTo>
                    <a:pt x="138430" y="0"/>
                  </a:lnTo>
                  <a:close/>
                </a:path>
              </a:pathLst>
            </a:custGeom>
            <a:solidFill>
              <a:srgbClr val="F48736"/>
            </a:solidFill>
          </p:spPr>
        </p:sp>
      </p:grpSp>
      <p:sp>
        <p:nvSpPr>
          <p:cNvPr name="Freeform 131" id="131"/>
          <p:cNvSpPr/>
          <p:nvPr/>
        </p:nvSpPr>
        <p:spPr>
          <a:xfrm flipH="false" flipV="false" rot="0">
            <a:off x="3023412" y="4547082"/>
            <a:ext cx="2316744" cy="358056"/>
          </a:xfrm>
          <a:custGeom>
            <a:avLst/>
            <a:gdLst/>
            <a:ahLst/>
            <a:cxnLst/>
            <a:rect r="r" b="b" t="t" l="l"/>
            <a:pathLst>
              <a:path h="358056" w="2316744">
                <a:moveTo>
                  <a:pt x="0" y="0"/>
                </a:moveTo>
                <a:lnTo>
                  <a:pt x="2316745" y="0"/>
                </a:lnTo>
                <a:lnTo>
                  <a:pt x="2316745" y="358056"/>
                </a:lnTo>
                <a:lnTo>
                  <a:pt x="0" y="358056"/>
                </a:lnTo>
                <a:lnTo>
                  <a:pt x="0" y="0"/>
                </a:lnTo>
                <a:close/>
              </a:path>
            </a:pathLst>
          </a:custGeom>
          <a:blipFill>
            <a:blip r:embed="rId40"/>
            <a:stretch>
              <a:fillRect l="0" t="-190" r="0" b="-190"/>
            </a:stretch>
          </a:blipFill>
        </p:spPr>
      </p:sp>
      <p:sp>
        <p:nvSpPr>
          <p:cNvPr name="Freeform 132" id="132"/>
          <p:cNvSpPr/>
          <p:nvPr/>
        </p:nvSpPr>
        <p:spPr>
          <a:xfrm flipH="false" flipV="false" rot="0">
            <a:off x="3047586" y="6070841"/>
            <a:ext cx="2354974" cy="286125"/>
          </a:xfrm>
          <a:custGeom>
            <a:avLst/>
            <a:gdLst/>
            <a:ahLst/>
            <a:cxnLst/>
            <a:rect r="r" b="b" t="t" l="l"/>
            <a:pathLst>
              <a:path h="286125" w="2354974">
                <a:moveTo>
                  <a:pt x="0" y="0"/>
                </a:moveTo>
                <a:lnTo>
                  <a:pt x="2354974" y="0"/>
                </a:lnTo>
                <a:lnTo>
                  <a:pt x="2354974" y="286125"/>
                </a:lnTo>
                <a:lnTo>
                  <a:pt x="0" y="286125"/>
                </a:lnTo>
                <a:lnTo>
                  <a:pt x="0" y="0"/>
                </a:lnTo>
                <a:close/>
              </a:path>
            </a:pathLst>
          </a:custGeom>
          <a:blipFill>
            <a:blip r:embed="rId41"/>
            <a:stretch>
              <a:fillRect l="0" t="-20" r="0" b="-20"/>
            </a:stretch>
          </a:blipFill>
        </p:spPr>
      </p:sp>
      <p:sp>
        <p:nvSpPr>
          <p:cNvPr name="Freeform 133" id="133"/>
          <p:cNvSpPr/>
          <p:nvPr/>
        </p:nvSpPr>
        <p:spPr>
          <a:xfrm flipH="false" flipV="false" rot="0">
            <a:off x="3042460" y="7680312"/>
            <a:ext cx="2320740" cy="743253"/>
          </a:xfrm>
          <a:custGeom>
            <a:avLst/>
            <a:gdLst/>
            <a:ahLst/>
            <a:cxnLst/>
            <a:rect r="r" b="b" t="t" l="l"/>
            <a:pathLst>
              <a:path h="743253" w="2320740">
                <a:moveTo>
                  <a:pt x="0" y="0"/>
                </a:moveTo>
                <a:lnTo>
                  <a:pt x="2320739" y="0"/>
                </a:lnTo>
                <a:lnTo>
                  <a:pt x="2320739" y="743253"/>
                </a:lnTo>
                <a:lnTo>
                  <a:pt x="0" y="743253"/>
                </a:lnTo>
                <a:lnTo>
                  <a:pt x="0" y="0"/>
                </a:lnTo>
                <a:close/>
              </a:path>
            </a:pathLst>
          </a:custGeom>
          <a:blipFill>
            <a:blip r:embed="rId42"/>
            <a:stretch>
              <a:fillRect l="-193" t="0" r="-193" b="0"/>
            </a:stretch>
          </a:blipFill>
        </p:spPr>
      </p:sp>
      <p:sp>
        <p:nvSpPr>
          <p:cNvPr name="Freeform 134" id="134"/>
          <p:cNvSpPr/>
          <p:nvPr/>
        </p:nvSpPr>
        <p:spPr>
          <a:xfrm flipH="false" flipV="false" rot="0">
            <a:off x="6877254" y="4498466"/>
            <a:ext cx="451063" cy="276645"/>
          </a:xfrm>
          <a:custGeom>
            <a:avLst/>
            <a:gdLst/>
            <a:ahLst/>
            <a:cxnLst/>
            <a:rect r="r" b="b" t="t" l="l"/>
            <a:pathLst>
              <a:path h="276645" w="451063">
                <a:moveTo>
                  <a:pt x="0" y="0"/>
                </a:moveTo>
                <a:lnTo>
                  <a:pt x="451062" y="0"/>
                </a:lnTo>
                <a:lnTo>
                  <a:pt x="451062" y="276645"/>
                </a:lnTo>
                <a:lnTo>
                  <a:pt x="0" y="276645"/>
                </a:lnTo>
                <a:lnTo>
                  <a:pt x="0" y="0"/>
                </a:lnTo>
                <a:close/>
              </a:path>
            </a:pathLst>
          </a:custGeom>
          <a:blipFill>
            <a:blip r:embed="rId43">
              <a:extLst>
                <a:ext uri="{96DAC541-7B7A-43D3-8B79-37D633B846F1}">
                  <asvg:svgBlip xmlns:asvg="http://schemas.microsoft.com/office/drawing/2016/SVG/main" r:embed="rId4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35" id="135"/>
          <p:cNvGrpSpPr/>
          <p:nvPr/>
        </p:nvGrpSpPr>
        <p:grpSpPr>
          <a:xfrm rot="0">
            <a:off x="9164401" y="4555607"/>
            <a:ext cx="197521" cy="273179"/>
            <a:chOff x="0" y="0"/>
            <a:chExt cx="263361" cy="364239"/>
          </a:xfrm>
        </p:grpSpPr>
        <p:sp>
          <p:nvSpPr>
            <p:cNvPr name="Freeform 136" id="136"/>
            <p:cNvSpPr/>
            <p:nvPr/>
          </p:nvSpPr>
          <p:spPr>
            <a:xfrm flipH="false" flipV="false" rot="0">
              <a:off x="171196" y="0"/>
              <a:ext cx="41910" cy="363728"/>
            </a:xfrm>
            <a:custGeom>
              <a:avLst/>
              <a:gdLst/>
              <a:ahLst/>
              <a:cxnLst/>
              <a:rect r="r" b="b" t="t" l="l"/>
              <a:pathLst>
                <a:path h="363728" w="41910">
                  <a:moveTo>
                    <a:pt x="14986" y="0"/>
                  </a:moveTo>
                  <a:lnTo>
                    <a:pt x="0" y="0"/>
                  </a:lnTo>
                  <a:lnTo>
                    <a:pt x="0" y="363728"/>
                  </a:lnTo>
                  <a:lnTo>
                    <a:pt x="41910" y="363728"/>
                  </a:lnTo>
                  <a:lnTo>
                    <a:pt x="41910" y="56134"/>
                  </a:lnTo>
                  <a:lnTo>
                    <a:pt x="14986" y="56134"/>
                  </a:lnTo>
                  <a:lnTo>
                    <a:pt x="14986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37" id="137"/>
            <p:cNvSpPr/>
            <p:nvPr/>
          </p:nvSpPr>
          <p:spPr>
            <a:xfrm flipH="false" flipV="false" rot="0">
              <a:off x="0" y="0"/>
              <a:ext cx="171196" cy="289052"/>
            </a:xfrm>
            <a:custGeom>
              <a:avLst/>
              <a:gdLst/>
              <a:ahLst/>
              <a:cxnLst/>
              <a:rect r="r" b="b" t="t" l="l"/>
              <a:pathLst>
                <a:path h="289052" w="171196">
                  <a:moveTo>
                    <a:pt x="171196" y="0"/>
                  </a:moveTo>
                  <a:lnTo>
                    <a:pt x="159766" y="0"/>
                  </a:lnTo>
                  <a:lnTo>
                    <a:pt x="0" y="252857"/>
                  </a:lnTo>
                  <a:lnTo>
                    <a:pt x="0" y="289052"/>
                  </a:lnTo>
                  <a:lnTo>
                    <a:pt x="171196" y="289052"/>
                  </a:lnTo>
                  <a:lnTo>
                    <a:pt x="171196" y="250063"/>
                  </a:lnTo>
                  <a:lnTo>
                    <a:pt x="47625" y="250063"/>
                  </a:lnTo>
                  <a:lnTo>
                    <a:pt x="47625" y="247269"/>
                  </a:lnTo>
                  <a:lnTo>
                    <a:pt x="168402" y="56134"/>
                  </a:lnTo>
                  <a:lnTo>
                    <a:pt x="171196" y="56134"/>
                  </a:lnTo>
                  <a:lnTo>
                    <a:pt x="171196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38" id="138"/>
            <p:cNvSpPr/>
            <p:nvPr/>
          </p:nvSpPr>
          <p:spPr>
            <a:xfrm flipH="false" flipV="false" rot="0">
              <a:off x="213106" y="250063"/>
              <a:ext cx="49784" cy="39116"/>
            </a:xfrm>
            <a:custGeom>
              <a:avLst/>
              <a:gdLst/>
              <a:ahLst/>
              <a:cxnLst/>
              <a:rect r="r" b="b" t="t" l="l"/>
              <a:pathLst>
                <a:path h="39116" w="49784">
                  <a:moveTo>
                    <a:pt x="49784" y="0"/>
                  </a:moveTo>
                  <a:lnTo>
                    <a:pt x="0" y="0"/>
                  </a:lnTo>
                  <a:lnTo>
                    <a:pt x="0" y="39116"/>
                  </a:lnTo>
                  <a:lnTo>
                    <a:pt x="49784" y="39116"/>
                  </a:lnTo>
                  <a:lnTo>
                    <a:pt x="49784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39" id="139"/>
            <p:cNvSpPr/>
            <p:nvPr/>
          </p:nvSpPr>
          <p:spPr>
            <a:xfrm flipH="false" flipV="false" rot="0">
              <a:off x="186182" y="0"/>
              <a:ext cx="27051" cy="56134"/>
            </a:xfrm>
            <a:custGeom>
              <a:avLst/>
              <a:gdLst/>
              <a:ahLst/>
              <a:cxnLst/>
              <a:rect r="r" b="b" t="t" l="l"/>
              <a:pathLst>
                <a:path h="56134" w="27051">
                  <a:moveTo>
                    <a:pt x="26924" y="0"/>
                  </a:moveTo>
                  <a:lnTo>
                    <a:pt x="0" y="0"/>
                  </a:lnTo>
                  <a:lnTo>
                    <a:pt x="0" y="56134"/>
                  </a:lnTo>
                  <a:lnTo>
                    <a:pt x="27051" y="56134"/>
                  </a:lnTo>
                  <a:lnTo>
                    <a:pt x="27051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Freeform 140" id="140"/>
          <p:cNvSpPr/>
          <p:nvPr/>
        </p:nvSpPr>
        <p:spPr>
          <a:xfrm flipH="false" flipV="false" rot="0">
            <a:off x="13467580" y="6113730"/>
            <a:ext cx="504198" cy="280687"/>
          </a:xfrm>
          <a:custGeom>
            <a:avLst/>
            <a:gdLst/>
            <a:ahLst/>
            <a:cxnLst/>
            <a:rect r="r" b="b" t="t" l="l"/>
            <a:pathLst>
              <a:path h="280687" w="504198">
                <a:moveTo>
                  <a:pt x="0" y="0"/>
                </a:moveTo>
                <a:lnTo>
                  <a:pt x="504198" y="0"/>
                </a:lnTo>
                <a:lnTo>
                  <a:pt x="504198" y="280688"/>
                </a:lnTo>
                <a:lnTo>
                  <a:pt x="0" y="280688"/>
                </a:lnTo>
                <a:lnTo>
                  <a:pt x="0" y="0"/>
                </a:lnTo>
                <a:close/>
              </a:path>
            </a:pathLst>
          </a:custGeom>
          <a:blipFill>
            <a:blip r:embed="rId45">
              <a:extLst>
                <a:ext uri="{96DAC541-7B7A-43D3-8B79-37D633B846F1}">
                  <asvg:svgBlip xmlns:asvg="http://schemas.microsoft.com/office/drawing/2016/SVG/main" r:embed="rId4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1" id="141"/>
          <p:cNvSpPr/>
          <p:nvPr/>
        </p:nvSpPr>
        <p:spPr>
          <a:xfrm flipH="false" flipV="false" rot="0">
            <a:off x="1291206" y="4498466"/>
            <a:ext cx="538273" cy="276645"/>
          </a:xfrm>
          <a:custGeom>
            <a:avLst/>
            <a:gdLst/>
            <a:ahLst/>
            <a:cxnLst/>
            <a:rect r="r" b="b" t="t" l="l"/>
            <a:pathLst>
              <a:path h="276645" w="538273">
                <a:moveTo>
                  <a:pt x="0" y="0"/>
                </a:moveTo>
                <a:lnTo>
                  <a:pt x="538273" y="0"/>
                </a:lnTo>
                <a:lnTo>
                  <a:pt x="538273" y="276645"/>
                </a:lnTo>
                <a:lnTo>
                  <a:pt x="0" y="276645"/>
                </a:lnTo>
                <a:lnTo>
                  <a:pt x="0" y="0"/>
                </a:lnTo>
                <a:close/>
              </a:path>
            </a:pathLst>
          </a:custGeom>
          <a:blipFill>
            <a:blip r:embed="rId47">
              <a:extLst>
                <a:ext uri="{96DAC541-7B7A-43D3-8B79-37D633B846F1}">
                  <asvg:svgBlip xmlns:asvg="http://schemas.microsoft.com/office/drawing/2016/SVG/main" r:embed="rId4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2" id="142"/>
          <p:cNvSpPr/>
          <p:nvPr/>
        </p:nvSpPr>
        <p:spPr>
          <a:xfrm flipH="false" flipV="false" rot="0">
            <a:off x="1247978" y="6170872"/>
            <a:ext cx="664756" cy="280110"/>
          </a:xfrm>
          <a:custGeom>
            <a:avLst/>
            <a:gdLst/>
            <a:ahLst/>
            <a:cxnLst/>
            <a:rect r="r" b="b" t="t" l="l"/>
            <a:pathLst>
              <a:path h="280110" w="664756">
                <a:moveTo>
                  <a:pt x="0" y="0"/>
                </a:moveTo>
                <a:lnTo>
                  <a:pt x="664756" y="0"/>
                </a:lnTo>
                <a:lnTo>
                  <a:pt x="664756" y="280110"/>
                </a:lnTo>
                <a:lnTo>
                  <a:pt x="0" y="280110"/>
                </a:lnTo>
                <a:lnTo>
                  <a:pt x="0" y="0"/>
                </a:lnTo>
                <a:close/>
              </a:path>
            </a:pathLst>
          </a:custGeom>
          <a:blipFill>
            <a:blip r:embed="rId49">
              <a:extLst>
                <a:ext uri="{96DAC541-7B7A-43D3-8B79-37D633B846F1}">
                  <asvg:svgBlip xmlns:asvg="http://schemas.microsoft.com/office/drawing/2016/SVG/main" r:embed="rId5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3" id="143"/>
          <p:cNvSpPr/>
          <p:nvPr/>
        </p:nvSpPr>
        <p:spPr>
          <a:xfrm flipH="false" flipV="false" rot="0">
            <a:off x="1288737" y="7827960"/>
            <a:ext cx="572348" cy="280687"/>
          </a:xfrm>
          <a:custGeom>
            <a:avLst/>
            <a:gdLst/>
            <a:ahLst/>
            <a:cxnLst/>
            <a:rect r="r" b="b" t="t" l="l"/>
            <a:pathLst>
              <a:path h="280687" w="572348">
                <a:moveTo>
                  <a:pt x="0" y="0"/>
                </a:moveTo>
                <a:lnTo>
                  <a:pt x="572348" y="0"/>
                </a:lnTo>
                <a:lnTo>
                  <a:pt x="572348" y="280688"/>
                </a:lnTo>
                <a:lnTo>
                  <a:pt x="0" y="280688"/>
                </a:lnTo>
                <a:lnTo>
                  <a:pt x="0" y="0"/>
                </a:lnTo>
                <a:close/>
              </a:path>
            </a:pathLst>
          </a:custGeom>
          <a:blipFill>
            <a:blip r:embed="rId51">
              <a:extLst>
                <a:ext uri="{96DAC541-7B7A-43D3-8B79-37D633B846F1}">
                  <asvg:svgBlip xmlns:asvg="http://schemas.microsoft.com/office/drawing/2016/SVG/main" r:embed="rId52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38474" y="798868"/>
            <a:ext cx="1933047" cy="648584"/>
          </a:xfrm>
          <a:custGeom>
            <a:avLst/>
            <a:gdLst/>
            <a:ahLst/>
            <a:cxnLst/>
            <a:rect r="r" b="b" t="t" l="l"/>
            <a:pathLst>
              <a:path h="648584" w="1933047">
                <a:moveTo>
                  <a:pt x="0" y="0"/>
                </a:moveTo>
                <a:lnTo>
                  <a:pt x="1933047" y="0"/>
                </a:lnTo>
                <a:lnTo>
                  <a:pt x="1933047" y="648585"/>
                </a:lnTo>
                <a:lnTo>
                  <a:pt x="0" y="6485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954694" y="797078"/>
            <a:ext cx="4304064" cy="846867"/>
          </a:xfrm>
          <a:custGeom>
            <a:avLst/>
            <a:gdLst/>
            <a:ahLst/>
            <a:cxnLst/>
            <a:rect r="r" b="b" t="t" l="l"/>
            <a:pathLst>
              <a:path h="846867" w="4304064">
                <a:moveTo>
                  <a:pt x="0" y="0"/>
                </a:moveTo>
                <a:lnTo>
                  <a:pt x="4304064" y="0"/>
                </a:lnTo>
                <a:lnTo>
                  <a:pt x="4304064" y="846868"/>
                </a:lnTo>
                <a:lnTo>
                  <a:pt x="0" y="84686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48" t="0" r="-148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00614" y="2414801"/>
            <a:ext cx="3790352" cy="3570129"/>
          </a:xfrm>
          <a:custGeom>
            <a:avLst/>
            <a:gdLst/>
            <a:ahLst/>
            <a:cxnLst/>
            <a:rect r="r" b="b" t="t" l="l"/>
            <a:pathLst>
              <a:path h="3570129" w="3790352">
                <a:moveTo>
                  <a:pt x="0" y="0"/>
                </a:moveTo>
                <a:lnTo>
                  <a:pt x="3790352" y="0"/>
                </a:lnTo>
                <a:lnTo>
                  <a:pt x="3790352" y="3570128"/>
                </a:lnTo>
                <a:lnTo>
                  <a:pt x="0" y="357012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9" t="0" r="-9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461519" y="2418967"/>
            <a:ext cx="3781495" cy="3561787"/>
          </a:xfrm>
          <a:custGeom>
            <a:avLst/>
            <a:gdLst/>
            <a:ahLst/>
            <a:cxnLst/>
            <a:rect r="r" b="b" t="t" l="l"/>
            <a:pathLst>
              <a:path h="3561787" w="3781495">
                <a:moveTo>
                  <a:pt x="0" y="0"/>
                </a:moveTo>
                <a:lnTo>
                  <a:pt x="3781495" y="0"/>
                </a:lnTo>
                <a:lnTo>
                  <a:pt x="3781495" y="3561788"/>
                </a:lnTo>
                <a:lnTo>
                  <a:pt x="0" y="356178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6" t="0" r="-16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523660" y="6533118"/>
            <a:ext cx="3771304" cy="3561787"/>
          </a:xfrm>
          <a:custGeom>
            <a:avLst/>
            <a:gdLst/>
            <a:ahLst/>
            <a:cxnLst/>
            <a:rect r="r" b="b" t="t" l="l"/>
            <a:pathLst>
              <a:path h="3561787" w="3771304">
                <a:moveTo>
                  <a:pt x="0" y="0"/>
                </a:moveTo>
                <a:lnTo>
                  <a:pt x="3771304" y="0"/>
                </a:lnTo>
                <a:lnTo>
                  <a:pt x="3771304" y="3561787"/>
                </a:lnTo>
                <a:lnTo>
                  <a:pt x="0" y="356178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37" t="0" r="-37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798942" y="2418967"/>
            <a:ext cx="3781495" cy="3561787"/>
          </a:xfrm>
          <a:custGeom>
            <a:avLst/>
            <a:gdLst/>
            <a:ahLst/>
            <a:cxnLst/>
            <a:rect r="r" b="b" t="t" l="l"/>
            <a:pathLst>
              <a:path h="3561787" w="3781495">
                <a:moveTo>
                  <a:pt x="0" y="0"/>
                </a:moveTo>
                <a:lnTo>
                  <a:pt x="3781495" y="0"/>
                </a:lnTo>
                <a:lnTo>
                  <a:pt x="3781495" y="3561788"/>
                </a:lnTo>
                <a:lnTo>
                  <a:pt x="0" y="356178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16" t="0" r="-16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247281" y="6533118"/>
            <a:ext cx="3828445" cy="3561787"/>
          </a:xfrm>
          <a:custGeom>
            <a:avLst/>
            <a:gdLst/>
            <a:ahLst/>
            <a:cxnLst/>
            <a:rect r="r" b="b" t="t" l="l"/>
            <a:pathLst>
              <a:path h="3561787" w="3828445">
                <a:moveTo>
                  <a:pt x="0" y="0"/>
                </a:moveTo>
                <a:lnTo>
                  <a:pt x="3828445" y="0"/>
                </a:lnTo>
                <a:lnTo>
                  <a:pt x="3828445" y="3561787"/>
                </a:lnTo>
                <a:lnTo>
                  <a:pt x="0" y="356178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26" t="0" r="-26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3551934" y="6777901"/>
            <a:ext cx="3742733" cy="3360041"/>
          </a:xfrm>
          <a:custGeom>
            <a:avLst/>
            <a:gdLst/>
            <a:ahLst/>
            <a:cxnLst/>
            <a:rect r="r" b="b" t="t" l="l"/>
            <a:pathLst>
              <a:path h="3360041" w="3742733">
                <a:moveTo>
                  <a:pt x="0" y="0"/>
                </a:moveTo>
                <a:lnTo>
                  <a:pt x="3742733" y="0"/>
                </a:lnTo>
                <a:lnTo>
                  <a:pt x="3742733" y="3360041"/>
                </a:lnTo>
                <a:lnTo>
                  <a:pt x="0" y="336004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-344" r="0" b="-344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0" y="2390397"/>
            <a:ext cx="1599947" cy="4390331"/>
          </a:xfrm>
          <a:custGeom>
            <a:avLst/>
            <a:gdLst/>
            <a:ahLst/>
            <a:cxnLst/>
            <a:rect r="r" b="b" t="t" l="l"/>
            <a:pathLst>
              <a:path h="4390331" w="1599947">
                <a:moveTo>
                  <a:pt x="0" y="0"/>
                </a:moveTo>
                <a:lnTo>
                  <a:pt x="1599947" y="0"/>
                </a:lnTo>
                <a:lnTo>
                  <a:pt x="1599947" y="4390332"/>
                </a:lnTo>
                <a:lnTo>
                  <a:pt x="0" y="439033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-1642" r="0" b="-1642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123772" y="7123574"/>
            <a:ext cx="4028438" cy="3161800"/>
          </a:xfrm>
          <a:custGeom>
            <a:avLst/>
            <a:gdLst/>
            <a:ahLst/>
            <a:cxnLst/>
            <a:rect r="r" b="b" t="t" l="l"/>
            <a:pathLst>
              <a:path h="3161800" w="4028438">
                <a:moveTo>
                  <a:pt x="0" y="0"/>
                </a:moveTo>
                <a:lnTo>
                  <a:pt x="4028438" y="0"/>
                </a:lnTo>
                <a:lnTo>
                  <a:pt x="4028438" y="3161800"/>
                </a:lnTo>
                <a:lnTo>
                  <a:pt x="0" y="316180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-89" t="0" r="-89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5047124" y="3123706"/>
            <a:ext cx="3237988" cy="2942760"/>
          </a:xfrm>
          <a:custGeom>
            <a:avLst/>
            <a:gdLst/>
            <a:ahLst/>
            <a:cxnLst/>
            <a:rect r="r" b="b" t="t" l="l"/>
            <a:pathLst>
              <a:path h="2942760" w="3237988">
                <a:moveTo>
                  <a:pt x="0" y="0"/>
                </a:moveTo>
                <a:lnTo>
                  <a:pt x="3237987" y="0"/>
                </a:lnTo>
                <a:lnTo>
                  <a:pt x="3237987" y="2942760"/>
                </a:lnTo>
                <a:lnTo>
                  <a:pt x="0" y="2942760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-48" r="0" b="-48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8585431" y="4037971"/>
            <a:ext cx="3076088" cy="2166586"/>
          </a:xfrm>
          <a:custGeom>
            <a:avLst/>
            <a:gdLst/>
            <a:ahLst/>
            <a:cxnLst/>
            <a:rect r="r" b="b" t="t" l="l"/>
            <a:pathLst>
              <a:path h="2166586" w="3076088">
                <a:moveTo>
                  <a:pt x="0" y="0"/>
                </a:moveTo>
                <a:lnTo>
                  <a:pt x="3076088" y="0"/>
                </a:lnTo>
                <a:lnTo>
                  <a:pt x="3076088" y="2166586"/>
                </a:lnTo>
                <a:lnTo>
                  <a:pt x="0" y="2166586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-54" t="0" r="-54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7570850" y="1788934"/>
            <a:ext cx="170869" cy="175816"/>
          </a:xfrm>
          <a:custGeom>
            <a:avLst/>
            <a:gdLst/>
            <a:ahLst/>
            <a:cxnLst/>
            <a:rect r="r" b="b" t="t" l="l"/>
            <a:pathLst>
              <a:path h="175816" w="170869">
                <a:moveTo>
                  <a:pt x="0" y="0"/>
                </a:moveTo>
                <a:lnTo>
                  <a:pt x="170869" y="0"/>
                </a:lnTo>
                <a:lnTo>
                  <a:pt x="170869" y="175816"/>
                </a:lnTo>
                <a:lnTo>
                  <a:pt x="0" y="175816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-192" t="0" r="-192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7570850" y="1508363"/>
            <a:ext cx="170869" cy="175816"/>
          </a:xfrm>
          <a:custGeom>
            <a:avLst/>
            <a:gdLst/>
            <a:ahLst/>
            <a:cxnLst/>
            <a:rect r="r" b="b" t="t" l="l"/>
            <a:pathLst>
              <a:path h="175816" w="170869">
                <a:moveTo>
                  <a:pt x="0" y="0"/>
                </a:moveTo>
                <a:lnTo>
                  <a:pt x="170869" y="0"/>
                </a:lnTo>
                <a:lnTo>
                  <a:pt x="170869" y="175816"/>
                </a:lnTo>
                <a:lnTo>
                  <a:pt x="0" y="175816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-1447" t="0" r="-1447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7570850" y="1227792"/>
            <a:ext cx="170869" cy="175816"/>
          </a:xfrm>
          <a:custGeom>
            <a:avLst/>
            <a:gdLst/>
            <a:ahLst/>
            <a:cxnLst/>
            <a:rect r="r" b="b" t="t" l="l"/>
            <a:pathLst>
              <a:path h="175816" w="170869">
                <a:moveTo>
                  <a:pt x="0" y="0"/>
                </a:moveTo>
                <a:lnTo>
                  <a:pt x="170869" y="0"/>
                </a:lnTo>
                <a:lnTo>
                  <a:pt x="170869" y="175816"/>
                </a:lnTo>
                <a:lnTo>
                  <a:pt x="0" y="175816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-192" t="0" r="-192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7570850" y="947220"/>
            <a:ext cx="170869" cy="175816"/>
          </a:xfrm>
          <a:custGeom>
            <a:avLst/>
            <a:gdLst/>
            <a:ahLst/>
            <a:cxnLst/>
            <a:rect r="r" b="b" t="t" l="l"/>
            <a:pathLst>
              <a:path h="175816" w="170869">
                <a:moveTo>
                  <a:pt x="0" y="0"/>
                </a:moveTo>
                <a:lnTo>
                  <a:pt x="170869" y="0"/>
                </a:lnTo>
                <a:lnTo>
                  <a:pt x="170869" y="175816"/>
                </a:lnTo>
                <a:lnTo>
                  <a:pt x="0" y="175816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-192" t="0" r="-192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7570850" y="666649"/>
            <a:ext cx="170869" cy="175816"/>
          </a:xfrm>
          <a:custGeom>
            <a:avLst/>
            <a:gdLst/>
            <a:ahLst/>
            <a:cxnLst/>
            <a:rect r="r" b="b" t="t" l="l"/>
            <a:pathLst>
              <a:path h="175816" w="170869">
                <a:moveTo>
                  <a:pt x="0" y="0"/>
                </a:moveTo>
                <a:lnTo>
                  <a:pt x="170869" y="0"/>
                </a:lnTo>
                <a:lnTo>
                  <a:pt x="170869" y="175816"/>
                </a:lnTo>
                <a:lnTo>
                  <a:pt x="0" y="175816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-192" t="0" r="-192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7844148" y="1788934"/>
            <a:ext cx="170869" cy="175816"/>
          </a:xfrm>
          <a:custGeom>
            <a:avLst/>
            <a:gdLst/>
            <a:ahLst/>
            <a:cxnLst/>
            <a:rect r="r" b="b" t="t" l="l"/>
            <a:pathLst>
              <a:path h="175816" w="170869">
                <a:moveTo>
                  <a:pt x="0" y="0"/>
                </a:moveTo>
                <a:lnTo>
                  <a:pt x="170869" y="0"/>
                </a:lnTo>
                <a:lnTo>
                  <a:pt x="170869" y="175816"/>
                </a:lnTo>
                <a:lnTo>
                  <a:pt x="0" y="175816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0" t="-1085" r="0" b="-1085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7844148" y="1508363"/>
            <a:ext cx="170869" cy="175816"/>
          </a:xfrm>
          <a:custGeom>
            <a:avLst/>
            <a:gdLst/>
            <a:ahLst/>
            <a:cxnLst/>
            <a:rect r="r" b="b" t="t" l="l"/>
            <a:pathLst>
              <a:path h="175816" w="170869">
                <a:moveTo>
                  <a:pt x="0" y="0"/>
                </a:moveTo>
                <a:lnTo>
                  <a:pt x="170869" y="0"/>
                </a:lnTo>
                <a:lnTo>
                  <a:pt x="170869" y="175816"/>
                </a:lnTo>
                <a:lnTo>
                  <a:pt x="0" y="175816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l="-161" t="0" r="-161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7844148" y="1227792"/>
            <a:ext cx="170869" cy="175816"/>
          </a:xfrm>
          <a:custGeom>
            <a:avLst/>
            <a:gdLst/>
            <a:ahLst/>
            <a:cxnLst/>
            <a:rect r="r" b="b" t="t" l="l"/>
            <a:pathLst>
              <a:path h="175816" w="170869">
                <a:moveTo>
                  <a:pt x="0" y="0"/>
                </a:moveTo>
                <a:lnTo>
                  <a:pt x="170869" y="0"/>
                </a:lnTo>
                <a:lnTo>
                  <a:pt x="170869" y="175816"/>
                </a:lnTo>
                <a:lnTo>
                  <a:pt x="0" y="175816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0" t="-1085" r="0" b="-1085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7844148" y="947220"/>
            <a:ext cx="170869" cy="175816"/>
          </a:xfrm>
          <a:custGeom>
            <a:avLst/>
            <a:gdLst/>
            <a:ahLst/>
            <a:cxnLst/>
            <a:rect r="r" b="b" t="t" l="l"/>
            <a:pathLst>
              <a:path h="175816" w="170869">
                <a:moveTo>
                  <a:pt x="0" y="0"/>
                </a:moveTo>
                <a:lnTo>
                  <a:pt x="170869" y="0"/>
                </a:lnTo>
                <a:lnTo>
                  <a:pt x="170869" y="175816"/>
                </a:lnTo>
                <a:lnTo>
                  <a:pt x="0" y="175816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0" t="-1085" r="0" b="-1085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17844148" y="666649"/>
            <a:ext cx="170869" cy="175816"/>
          </a:xfrm>
          <a:custGeom>
            <a:avLst/>
            <a:gdLst/>
            <a:ahLst/>
            <a:cxnLst/>
            <a:rect r="r" b="b" t="t" l="l"/>
            <a:pathLst>
              <a:path h="175816" w="170869">
                <a:moveTo>
                  <a:pt x="0" y="0"/>
                </a:moveTo>
                <a:lnTo>
                  <a:pt x="170869" y="0"/>
                </a:lnTo>
                <a:lnTo>
                  <a:pt x="170869" y="175816"/>
                </a:lnTo>
                <a:lnTo>
                  <a:pt x="0" y="175816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0" t="-1085" r="0" b="-1085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18117446" y="1788934"/>
            <a:ext cx="167665" cy="175816"/>
          </a:xfrm>
          <a:custGeom>
            <a:avLst/>
            <a:gdLst/>
            <a:ahLst/>
            <a:cxnLst/>
            <a:rect r="r" b="b" t="t" l="l"/>
            <a:pathLst>
              <a:path h="175816" w="167665">
                <a:moveTo>
                  <a:pt x="0" y="0"/>
                </a:moveTo>
                <a:lnTo>
                  <a:pt x="167664" y="0"/>
                </a:lnTo>
                <a:lnTo>
                  <a:pt x="167664" y="175816"/>
                </a:lnTo>
                <a:lnTo>
                  <a:pt x="0" y="175816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 l="0" t="-1446" r="0" b="-1446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18117446" y="1508363"/>
            <a:ext cx="167665" cy="175816"/>
          </a:xfrm>
          <a:custGeom>
            <a:avLst/>
            <a:gdLst/>
            <a:ahLst/>
            <a:cxnLst/>
            <a:rect r="r" b="b" t="t" l="l"/>
            <a:pathLst>
              <a:path h="175816" w="167665">
                <a:moveTo>
                  <a:pt x="0" y="0"/>
                </a:moveTo>
                <a:lnTo>
                  <a:pt x="167664" y="0"/>
                </a:lnTo>
                <a:lnTo>
                  <a:pt x="167664" y="175816"/>
                </a:lnTo>
                <a:lnTo>
                  <a:pt x="0" y="175816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 l="0" t="-191" r="0" b="-191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18117446" y="1227792"/>
            <a:ext cx="167665" cy="175816"/>
          </a:xfrm>
          <a:custGeom>
            <a:avLst/>
            <a:gdLst/>
            <a:ahLst/>
            <a:cxnLst/>
            <a:rect r="r" b="b" t="t" l="l"/>
            <a:pathLst>
              <a:path h="175816" w="167665">
                <a:moveTo>
                  <a:pt x="0" y="0"/>
                </a:moveTo>
                <a:lnTo>
                  <a:pt x="167664" y="0"/>
                </a:lnTo>
                <a:lnTo>
                  <a:pt x="167664" y="175816"/>
                </a:lnTo>
                <a:lnTo>
                  <a:pt x="0" y="175816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 l="0" t="-1446" r="0" b="-1446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18117446" y="947221"/>
            <a:ext cx="167665" cy="175816"/>
          </a:xfrm>
          <a:custGeom>
            <a:avLst/>
            <a:gdLst/>
            <a:ahLst/>
            <a:cxnLst/>
            <a:rect r="r" b="b" t="t" l="l"/>
            <a:pathLst>
              <a:path h="175816" w="167665">
                <a:moveTo>
                  <a:pt x="0" y="0"/>
                </a:moveTo>
                <a:lnTo>
                  <a:pt x="167664" y="0"/>
                </a:lnTo>
                <a:lnTo>
                  <a:pt x="167664" y="175816"/>
                </a:lnTo>
                <a:lnTo>
                  <a:pt x="0" y="175816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 l="0" t="-1446" r="0" b="-1446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18117446" y="666650"/>
            <a:ext cx="167665" cy="175816"/>
          </a:xfrm>
          <a:custGeom>
            <a:avLst/>
            <a:gdLst/>
            <a:ahLst/>
            <a:cxnLst/>
            <a:rect r="r" b="b" t="t" l="l"/>
            <a:pathLst>
              <a:path h="175816" w="167665">
                <a:moveTo>
                  <a:pt x="0" y="0"/>
                </a:moveTo>
                <a:lnTo>
                  <a:pt x="167664" y="0"/>
                </a:lnTo>
                <a:lnTo>
                  <a:pt x="167664" y="175816"/>
                </a:lnTo>
                <a:lnTo>
                  <a:pt x="0" y="175816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 l="0" t="-1446" r="0" b="-1446"/>
            </a:stretch>
          </a:blipFill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5112" cy="10285520"/>
            <a:chOff x="0" y="0"/>
            <a:chExt cx="24380150" cy="1371402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0189" cy="13713840"/>
            </a:xfrm>
            <a:custGeom>
              <a:avLst/>
              <a:gdLst/>
              <a:ahLst/>
              <a:cxnLst/>
              <a:rect r="r" b="b" t="t" l="l"/>
              <a:pathLst>
                <a:path h="13713840" w="24380189">
                  <a:moveTo>
                    <a:pt x="24380189" y="0"/>
                  </a:moveTo>
                  <a:lnTo>
                    <a:pt x="0" y="0"/>
                  </a:lnTo>
                  <a:lnTo>
                    <a:pt x="0" y="13713840"/>
                  </a:lnTo>
                  <a:lnTo>
                    <a:pt x="24380189" y="13713840"/>
                  </a:lnTo>
                  <a:lnTo>
                    <a:pt x="24380189" y="0"/>
                  </a:lnTo>
                  <a:close/>
                </a:path>
              </a:pathLst>
            </a:custGeom>
            <a:solidFill>
              <a:srgbClr val="FDF7F1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6595021" y="4828412"/>
            <a:ext cx="5056994" cy="687858"/>
          </a:xfrm>
          <a:custGeom>
            <a:avLst/>
            <a:gdLst/>
            <a:ahLst/>
            <a:cxnLst/>
            <a:rect r="r" b="b" t="t" l="l"/>
            <a:pathLst>
              <a:path h="687858" w="5056994">
                <a:moveTo>
                  <a:pt x="0" y="0"/>
                </a:moveTo>
                <a:lnTo>
                  <a:pt x="5056994" y="0"/>
                </a:lnTo>
                <a:lnTo>
                  <a:pt x="5056994" y="687857"/>
                </a:lnTo>
                <a:lnTo>
                  <a:pt x="0" y="6878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7323232" y="2220924"/>
            <a:ext cx="241992" cy="248922"/>
            <a:chOff x="0" y="0"/>
            <a:chExt cx="322656" cy="33189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22072" cy="331089"/>
            </a:xfrm>
            <a:custGeom>
              <a:avLst/>
              <a:gdLst/>
              <a:ahLst/>
              <a:cxnLst/>
              <a:rect r="r" b="b" t="t" l="l"/>
              <a:pathLst>
                <a:path h="331089" w="322072">
                  <a:moveTo>
                    <a:pt x="321945" y="165608"/>
                  </a:moveTo>
                  <a:lnTo>
                    <a:pt x="313690" y="113284"/>
                  </a:lnTo>
                  <a:lnTo>
                    <a:pt x="290830" y="67818"/>
                  </a:lnTo>
                  <a:lnTo>
                    <a:pt x="256032" y="32004"/>
                  </a:lnTo>
                  <a:lnTo>
                    <a:pt x="211836" y="8382"/>
                  </a:lnTo>
                  <a:lnTo>
                    <a:pt x="160909" y="0"/>
                  </a:lnTo>
                  <a:lnTo>
                    <a:pt x="110109" y="8382"/>
                  </a:lnTo>
                  <a:lnTo>
                    <a:pt x="65913" y="32004"/>
                  </a:lnTo>
                  <a:lnTo>
                    <a:pt x="31115" y="67818"/>
                  </a:lnTo>
                  <a:lnTo>
                    <a:pt x="8255" y="113284"/>
                  </a:lnTo>
                  <a:lnTo>
                    <a:pt x="0" y="165608"/>
                  </a:lnTo>
                  <a:lnTo>
                    <a:pt x="8255" y="217932"/>
                  </a:lnTo>
                  <a:lnTo>
                    <a:pt x="31115" y="263398"/>
                  </a:lnTo>
                  <a:lnTo>
                    <a:pt x="65913" y="299212"/>
                  </a:lnTo>
                  <a:lnTo>
                    <a:pt x="110109" y="322707"/>
                  </a:lnTo>
                  <a:lnTo>
                    <a:pt x="161036" y="331089"/>
                  </a:lnTo>
                  <a:lnTo>
                    <a:pt x="211963" y="322707"/>
                  </a:lnTo>
                  <a:lnTo>
                    <a:pt x="256159" y="299212"/>
                  </a:lnTo>
                  <a:lnTo>
                    <a:pt x="290957" y="263398"/>
                  </a:lnTo>
                  <a:lnTo>
                    <a:pt x="313817" y="217932"/>
                  </a:lnTo>
                  <a:lnTo>
                    <a:pt x="322072" y="165608"/>
                  </a:lnTo>
                  <a:close/>
                </a:path>
              </a:pathLst>
            </a:custGeom>
            <a:solidFill>
              <a:srgbClr val="F48736">
                <a:alpha val="79608"/>
              </a:srgbClr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17323232" y="1756172"/>
            <a:ext cx="241992" cy="248922"/>
            <a:chOff x="0" y="0"/>
            <a:chExt cx="322656" cy="33189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22072" cy="331089"/>
            </a:xfrm>
            <a:custGeom>
              <a:avLst/>
              <a:gdLst/>
              <a:ahLst/>
              <a:cxnLst/>
              <a:rect r="r" b="b" t="t" l="l"/>
              <a:pathLst>
                <a:path h="331089" w="322072">
                  <a:moveTo>
                    <a:pt x="321945" y="165608"/>
                  </a:moveTo>
                  <a:lnTo>
                    <a:pt x="313690" y="113284"/>
                  </a:lnTo>
                  <a:lnTo>
                    <a:pt x="290830" y="67818"/>
                  </a:lnTo>
                  <a:lnTo>
                    <a:pt x="256032" y="32004"/>
                  </a:lnTo>
                  <a:lnTo>
                    <a:pt x="211836" y="8382"/>
                  </a:lnTo>
                  <a:lnTo>
                    <a:pt x="160909" y="0"/>
                  </a:lnTo>
                  <a:lnTo>
                    <a:pt x="110109" y="8382"/>
                  </a:lnTo>
                  <a:lnTo>
                    <a:pt x="65913" y="32004"/>
                  </a:lnTo>
                  <a:lnTo>
                    <a:pt x="31115" y="67818"/>
                  </a:lnTo>
                  <a:lnTo>
                    <a:pt x="8255" y="113284"/>
                  </a:lnTo>
                  <a:lnTo>
                    <a:pt x="0" y="165608"/>
                  </a:lnTo>
                  <a:lnTo>
                    <a:pt x="8255" y="217932"/>
                  </a:lnTo>
                  <a:lnTo>
                    <a:pt x="31115" y="263398"/>
                  </a:lnTo>
                  <a:lnTo>
                    <a:pt x="65913" y="299212"/>
                  </a:lnTo>
                  <a:lnTo>
                    <a:pt x="110109" y="322707"/>
                  </a:lnTo>
                  <a:lnTo>
                    <a:pt x="161036" y="331089"/>
                  </a:lnTo>
                  <a:lnTo>
                    <a:pt x="211963" y="322707"/>
                  </a:lnTo>
                  <a:lnTo>
                    <a:pt x="256159" y="299212"/>
                  </a:lnTo>
                  <a:lnTo>
                    <a:pt x="290957" y="263398"/>
                  </a:lnTo>
                  <a:lnTo>
                    <a:pt x="313817" y="217932"/>
                  </a:lnTo>
                  <a:lnTo>
                    <a:pt x="322072" y="165608"/>
                  </a:lnTo>
                  <a:close/>
                </a:path>
              </a:pathLst>
            </a:custGeom>
            <a:solidFill>
              <a:srgbClr val="F48736">
                <a:alpha val="79608"/>
              </a:srgbClr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17323232" y="1291410"/>
            <a:ext cx="241992" cy="248922"/>
            <a:chOff x="0" y="0"/>
            <a:chExt cx="322656" cy="33189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22072" cy="331089"/>
            </a:xfrm>
            <a:custGeom>
              <a:avLst/>
              <a:gdLst/>
              <a:ahLst/>
              <a:cxnLst/>
              <a:rect r="r" b="b" t="t" l="l"/>
              <a:pathLst>
                <a:path h="331089" w="322072">
                  <a:moveTo>
                    <a:pt x="321945" y="165608"/>
                  </a:moveTo>
                  <a:lnTo>
                    <a:pt x="313690" y="113284"/>
                  </a:lnTo>
                  <a:lnTo>
                    <a:pt x="290830" y="67818"/>
                  </a:lnTo>
                  <a:lnTo>
                    <a:pt x="256032" y="32004"/>
                  </a:lnTo>
                  <a:lnTo>
                    <a:pt x="211836" y="8382"/>
                  </a:lnTo>
                  <a:lnTo>
                    <a:pt x="160909" y="0"/>
                  </a:lnTo>
                  <a:lnTo>
                    <a:pt x="110109" y="8382"/>
                  </a:lnTo>
                  <a:lnTo>
                    <a:pt x="65913" y="32004"/>
                  </a:lnTo>
                  <a:lnTo>
                    <a:pt x="31115" y="67818"/>
                  </a:lnTo>
                  <a:lnTo>
                    <a:pt x="8255" y="113284"/>
                  </a:lnTo>
                  <a:lnTo>
                    <a:pt x="0" y="165608"/>
                  </a:lnTo>
                  <a:lnTo>
                    <a:pt x="8255" y="217932"/>
                  </a:lnTo>
                  <a:lnTo>
                    <a:pt x="31115" y="263398"/>
                  </a:lnTo>
                  <a:lnTo>
                    <a:pt x="65913" y="299212"/>
                  </a:lnTo>
                  <a:lnTo>
                    <a:pt x="110109" y="322707"/>
                  </a:lnTo>
                  <a:lnTo>
                    <a:pt x="161036" y="331089"/>
                  </a:lnTo>
                  <a:lnTo>
                    <a:pt x="211963" y="322707"/>
                  </a:lnTo>
                  <a:lnTo>
                    <a:pt x="256159" y="299212"/>
                  </a:lnTo>
                  <a:lnTo>
                    <a:pt x="290957" y="263398"/>
                  </a:lnTo>
                  <a:lnTo>
                    <a:pt x="313817" y="217932"/>
                  </a:lnTo>
                  <a:lnTo>
                    <a:pt x="322072" y="165608"/>
                  </a:lnTo>
                  <a:close/>
                </a:path>
              </a:pathLst>
            </a:custGeom>
            <a:solidFill>
              <a:srgbClr val="F48736">
                <a:alpha val="79608"/>
              </a:srgbClr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7323232" y="826647"/>
            <a:ext cx="241992" cy="248922"/>
            <a:chOff x="0" y="0"/>
            <a:chExt cx="322656" cy="331897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322072" cy="331089"/>
            </a:xfrm>
            <a:custGeom>
              <a:avLst/>
              <a:gdLst/>
              <a:ahLst/>
              <a:cxnLst/>
              <a:rect r="r" b="b" t="t" l="l"/>
              <a:pathLst>
                <a:path h="331089" w="322072">
                  <a:moveTo>
                    <a:pt x="321945" y="165608"/>
                  </a:moveTo>
                  <a:lnTo>
                    <a:pt x="313690" y="113284"/>
                  </a:lnTo>
                  <a:lnTo>
                    <a:pt x="290830" y="67818"/>
                  </a:lnTo>
                  <a:lnTo>
                    <a:pt x="256032" y="32004"/>
                  </a:lnTo>
                  <a:lnTo>
                    <a:pt x="211836" y="8509"/>
                  </a:lnTo>
                  <a:lnTo>
                    <a:pt x="160909" y="0"/>
                  </a:lnTo>
                  <a:lnTo>
                    <a:pt x="110109" y="8509"/>
                  </a:lnTo>
                  <a:lnTo>
                    <a:pt x="65913" y="32004"/>
                  </a:lnTo>
                  <a:lnTo>
                    <a:pt x="31115" y="67818"/>
                  </a:lnTo>
                  <a:lnTo>
                    <a:pt x="8255" y="113284"/>
                  </a:lnTo>
                  <a:lnTo>
                    <a:pt x="0" y="165608"/>
                  </a:lnTo>
                  <a:lnTo>
                    <a:pt x="8255" y="217932"/>
                  </a:lnTo>
                  <a:lnTo>
                    <a:pt x="31115" y="263398"/>
                  </a:lnTo>
                  <a:lnTo>
                    <a:pt x="65913" y="299212"/>
                  </a:lnTo>
                  <a:lnTo>
                    <a:pt x="110109" y="322707"/>
                  </a:lnTo>
                  <a:lnTo>
                    <a:pt x="161036" y="331089"/>
                  </a:lnTo>
                  <a:lnTo>
                    <a:pt x="211963" y="322707"/>
                  </a:lnTo>
                  <a:lnTo>
                    <a:pt x="256159" y="299212"/>
                  </a:lnTo>
                  <a:lnTo>
                    <a:pt x="290957" y="263398"/>
                  </a:lnTo>
                  <a:lnTo>
                    <a:pt x="313817" y="217932"/>
                  </a:lnTo>
                  <a:lnTo>
                    <a:pt x="322072" y="165608"/>
                  </a:lnTo>
                  <a:close/>
                </a:path>
              </a:pathLst>
            </a:custGeom>
            <a:solidFill>
              <a:srgbClr val="F48736">
                <a:alpha val="79608"/>
              </a:srgbClr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17323232" y="361895"/>
            <a:ext cx="241992" cy="248922"/>
            <a:chOff x="0" y="0"/>
            <a:chExt cx="322656" cy="331897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322072" cy="331216"/>
            </a:xfrm>
            <a:custGeom>
              <a:avLst/>
              <a:gdLst/>
              <a:ahLst/>
              <a:cxnLst/>
              <a:rect r="r" b="b" t="t" l="l"/>
              <a:pathLst>
                <a:path h="331216" w="322072">
                  <a:moveTo>
                    <a:pt x="321945" y="165608"/>
                  </a:moveTo>
                  <a:lnTo>
                    <a:pt x="313690" y="113284"/>
                  </a:lnTo>
                  <a:lnTo>
                    <a:pt x="290830" y="67818"/>
                  </a:lnTo>
                  <a:lnTo>
                    <a:pt x="256032" y="32004"/>
                  </a:lnTo>
                  <a:lnTo>
                    <a:pt x="211836" y="8382"/>
                  </a:lnTo>
                  <a:lnTo>
                    <a:pt x="160909" y="0"/>
                  </a:lnTo>
                  <a:lnTo>
                    <a:pt x="110109" y="8382"/>
                  </a:lnTo>
                  <a:lnTo>
                    <a:pt x="65913" y="32004"/>
                  </a:lnTo>
                  <a:lnTo>
                    <a:pt x="31115" y="67818"/>
                  </a:lnTo>
                  <a:lnTo>
                    <a:pt x="8255" y="113284"/>
                  </a:lnTo>
                  <a:lnTo>
                    <a:pt x="0" y="165608"/>
                  </a:lnTo>
                  <a:lnTo>
                    <a:pt x="8255" y="217932"/>
                  </a:lnTo>
                  <a:lnTo>
                    <a:pt x="31115" y="263398"/>
                  </a:lnTo>
                  <a:lnTo>
                    <a:pt x="65913" y="299212"/>
                  </a:lnTo>
                  <a:lnTo>
                    <a:pt x="110109" y="322707"/>
                  </a:lnTo>
                  <a:lnTo>
                    <a:pt x="161036" y="331216"/>
                  </a:lnTo>
                  <a:lnTo>
                    <a:pt x="211963" y="322707"/>
                  </a:lnTo>
                  <a:lnTo>
                    <a:pt x="256159" y="299212"/>
                  </a:lnTo>
                  <a:lnTo>
                    <a:pt x="290957" y="263398"/>
                  </a:lnTo>
                  <a:lnTo>
                    <a:pt x="313817" y="217932"/>
                  </a:lnTo>
                  <a:lnTo>
                    <a:pt x="322072" y="165608"/>
                  </a:lnTo>
                  <a:close/>
                </a:path>
              </a:pathLst>
            </a:custGeom>
            <a:solidFill>
              <a:srgbClr val="F48736">
                <a:alpha val="79608"/>
              </a:srgbClr>
            </a:solid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17709403" y="2220924"/>
            <a:ext cx="241992" cy="248922"/>
            <a:chOff x="0" y="0"/>
            <a:chExt cx="322656" cy="331897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322072" cy="331089"/>
            </a:xfrm>
            <a:custGeom>
              <a:avLst/>
              <a:gdLst/>
              <a:ahLst/>
              <a:cxnLst/>
              <a:rect r="r" b="b" t="t" l="l"/>
              <a:pathLst>
                <a:path h="331089" w="322072">
                  <a:moveTo>
                    <a:pt x="321945" y="165608"/>
                  </a:moveTo>
                  <a:lnTo>
                    <a:pt x="313690" y="113284"/>
                  </a:lnTo>
                  <a:lnTo>
                    <a:pt x="290830" y="67818"/>
                  </a:lnTo>
                  <a:lnTo>
                    <a:pt x="256032" y="32004"/>
                  </a:lnTo>
                  <a:lnTo>
                    <a:pt x="211836" y="8382"/>
                  </a:lnTo>
                  <a:lnTo>
                    <a:pt x="160909" y="0"/>
                  </a:lnTo>
                  <a:lnTo>
                    <a:pt x="110109" y="8382"/>
                  </a:lnTo>
                  <a:lnTo>
                    <a:pt x="65913" y="32004"/>
                  </a:lnTo>
                  <a:lnTo>
                    <a:pt x="31115" y="67818"/>
                  </a:lnTo>
                  <a:lnTo>
                    <a:pt x="8255" y="113284"/>
                  </a:lnTo>
                  <a:lnTo>
                    <a:pt x="0" y="165608"/>
                  </a:lnTo>
                  <a:lnTo>
                    <a:pt x="8255" y="217932"/>
                  </a:lnTo>
                  <a:lnTo>
                    <a:pt x="31115" y="263398"/>
                  </a:lnTo>
                  <a:lnTo>
                    <a:pt x="65913" y="299212"/>
                  </a:lnTo>
                  <a:lnTo>
                    <a:pt x="110109" y="322707"/>
                  </a:lnTo>
                  <a:lnTo>
                    <a:pt x="161036" y="331089"/>
                  </a:lnTo>
                  <a:lnTo>
                    <a:pt x="211963" y="322707"/>
                  </a:lnTo>
                  <a:lnTo>
                    <a:pt x="256159" y="299212"/>
                  </a:lnTo>
                  <a:lnTo>
                    <a:pt x="290957" y="263398"/>
                  </a:lnTo>
                  <a:lnTo>
                    <a:pt x="313817" y="217932"/>
                  </a:lnTo>
                  <a:lnTo>
                    <a:pt x="322072" y="165608"/>
                  </a:lnTo>
                  <a:close/>
                </a:path>
              </a:pathLst>
            </a:custGeom>
            <a:solidFill>
              <a:srgbClr val="F48736">
                <a:alpha val="79608"/>
              </a:srgbClr>
            </a:solid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17709403" y="1756172"/>
            <a:ext cx="241992" cy="248922"/>
            <a:chOff x="0" y="0"/>
            <a:chExt cx="322656" cy="331897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322072" cy="331089"/>
            </a:xfrm>
            <a:custGeom>
              <a:avLst/>
              <a:gdLst/>
              <a:ahLst/>
              <a:cxnLst/>
              <a:rect r="r" b="b" t="t" l="l"/>
              <a:pathLst>
                <a:path h="331089" w="322072">
                  <a:moveTo>
                    <a:pt x="321945" y="165608"/>
                  </a:moveTo>
                  <a:lnTo>
                    <a:pt x="313690" y="113284"/>
                  </a:lnTo>
                  <a:lnTo>
                    <a:pt x="290830" y="67818"/>
                  </a:lnTo>
                  <a:lnTo>
                    <a:pt x="256032" y="32004"/>
                  </a:lnTo>
                  <a:lnTo>
                    <a:pt x="211836" y="8382"/>
                  </a:lnTo>
                  <a:lnTo>
                    <a:pt x="160909" y="0"/>
                  </a:lnTo>
                  <a:lnTo>
                    <a:pt x="110109" y="8382"/>
                  </a:lnTo>
                  <a:lnTo>
                    <a:pt x="65913" y="32004"/>
                  </a:lnTo>
                  <a:lnTo>
                    <a:pt x="31115" y="67818"/>
                  </a:lnTo>
                  <a:lnTo>
                    <a:pt x="8255" y="113284"/>
                  </a:lnTo>
                  <a:lnTo>
                    <a:pt x="0" y="165608"/>
                  </a:lnTo>
                  <a:lnTo>
                    <a:pt x="8255" y="217932"/>
                  </a:lnTo>
                  <a:lnTo>
                    <a:pt x="31115" y="263398"/>
                  </a:lnTo>
                  <a:lnTo>
                    <a:pt x="65913" y="299212"/>
                  </a:lnTo>
                  <a:lnTo>
                    <a:pt x="110109" y="322707"/>
                  </a:lnTo>
                  <a:lnTo>
                    <a:pt x="161036" y="331089"/>
                  </a:lnTo>
                  <a:lnTo>
                    <a:pt x="211963" y="322707"/>
                  </a:lnTo>
                  <a:lnTo>
                    <a:pt x="256159" y="299212"/>
                  </a:lnTo>
                  <a:lnTo>
                    <a:pt x="290957" y="263398"/>
                  </a:lnTo>
                  <a:lnTo>
                    <a:pt x="313817" y="217932"/>
                  </a:lnTo>
                  <a:lnTo>
                    <a:pt x="322072" y="165608"/>
                  </a:lnTo>
                  <a:close/>
                </a:path>
              </a:pathLst>
            </a:custGeom>
            <a:solidFill>
              <a:srgbClr val="F48736">
                <a:alpha val="79608"/>
              </a:srgbClr>
            </a:solid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17709403" y="1291410"/>
            <a:ext cx="241992" cy="248922"/>
            <a:chOff x="0" y="0"/>
            <a:chExt cx="322656" cy="331897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322072" cy="331089"/>
            </a:xfrm>
            <a:custGeom>
              <a:avLst/>
              <a:gdLst/>
              <a:ahLst/>
              <a:cxnLst/>
              <a:rect r="r" b="b" t="t" l="l"/>
              <a:pathLst>
                <a:path h="331089" w="322072">
                  <a:moveTo>
                    <a:pt x="321945" y="165608"/>
                  </a:moveTo>
                  <a:lnTo>
                    <a:pt x="313690" y="113284"/>
                  </a:lnTo>
                  <a:lnTo>
                    <a:pt x="290830" y="67818"/>
                  </a:lnTo>
                  <a:lnTo>
                    <a:pt x="256032" y="32004"/>
                  </a:lnTo>
                  <a:lnTo>
                    <a:pt x="211836" y="8382"/>
                  </a:lnTo>
                  <a:lnTo>
                    <a:pt x="160909" y="0"/>
                  </a:lnTo>
                  <a:lnTo>
                    <a:pt x="110109" y="8382"/>
                  </a:lnTo>
                  <a:lnTo>
                    <a:pt x="65913" y="32004"/>
                  </a:lnTo>
                  <a:lnTo>
                    <a:pt x="31115" y="67818"/>
                  </a:lnTo>
                  <a:lnTo>
                    <a:pt x="8255" y="113284"/>
                  </a:lnTo>
                  <a:lnTo>
                    <a:pt x="0" y="165608"/>
                  </a:lnTo>
                  <a:lnTo>
                    <a:pt x="8255" y="217932"/>
                  </a:lnTo>
                  <a:lnTo>
                    <a:pt x="31115" y="263398"/>
                  </a:lnTo>
                  <a:lnTo>
                    <a:pt x="65913" y="299212"/>
                  </a:lnTo>
                  <a:lnTo>
                    <a:pt x="110109" y="322707"/>
                  </a:lnTo>
                  <a:lnTo>
                    <a:pt x="161036" y="331089"/>
                  </a:lnTo>
                  <a:lnTo>
                    <a:pt x="211963" y="322707"/>
                  </a:lnTo>
                  <a:lnTo>
                    <a:pt x="256159" y="299212"/>
                  </a:lnTo>
                  <a:lnTo>
                    <a:pt x="290957" y="263398"/>
                  </a:lnTo>
                  <a:lnTo>
                    <a:pt x="313817" y="217932"/>
                  </a:lnTo>
                  <a:lnTo>
                    <a:pt x="322072" y="165608"/>
                  </a:lnTo>
                  <a:close/>
                </a:path>
              </a:pathLst>
            </a:custGeom>
            <a:solidFill>
              <a:srgbClr val="F48736">
                <a:alpha val="79608"/>
              </a:srgbClr>
            </a:solidFill>
          </p:spPr>
        </p:sp>
      </p:grpSp>
      <p:grpSp>
        <p:nvGrpSpPr>
          <p:cNvPr name="Group 21" id="21"/>
          <p:cNvGrpSpPr/>
          <p:nvPr/>
        </p:nvGrpSpPr>
        <p:grpSpPr>
          <a:xfrm rot="0">
            <a:off x="17709403" y="826647"/>
            <a:ext cx="241992" cy="248922"/>
            <a:chOff x="0" y="0"/>
            <a:chExt cx="322656" cy="331897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322072" cy="331089"/>
            </a:xfrm>
            <a:custGeom>
              <a:avLst/>
              <a:gdLst/>
              <a:ahLst/>
              <a:cxnLst/>
              <a:rect r="r" b="b" t="t" l="l"/>
              <a:pathLst>
                <a:path h="331089" w="322072">
                  <a:moveTo>
                    <a:pt x="321945" y="165608"/>
                  </a:moveTo>
                  <a:lnTo>
                    <a:pt x="313690" y="113284"/>
                  </a:lnTo>
                  <a:lnTo>
                    <a:pt x="290830" y="67818"/>
                  </a:lnTo>
                  <a:lnTo>
                    <a:pt x="256032" y="32004"/>
                  </a:lnTo>
                  <a:lnTo>
                    <a:pt x="211836" y="8509"/>
                  </a:lnTo>
                  <a:lnTo>
                    <a:pt x="160909" y="0"/>
                  </a:lnTo>
                  <a:lnTo>
                    <a:pt x="110109" y="8509"/>
                  </a:lnTo>
                  <a:lnTo>
                    <a:pt x="65913" y="32004"/>
                  </a:lnTo>
                  <a:lnTo>
                    <a:pt x="31115" y="67818"/>
                  </a:lnTo>
                  <a:lnTo>
                    <a:pt x="8255" y="113284"/>
                  </a:lnTo>
                  <a:lnTo>
                    <a:pt x="0" y="165608"/>
                  </a:lnTo>
                  <a:lnTo>
                    <a:pt x="8255" y="217932"/>
                  </a:lnTo>
                  <a:lnTo>
                    <a:pt x="31115" y="263398"/>
                  </a:lnTo>
                  <a:lnTo>
                    <a:pt x="65913" y="299212"/>
                  </a:lnTo>
                  <a:lnTo>
                    <a:pt x="110109" y="322707"/>
                  </a:lnTo>
                  <a:lnTo>
                    <a:pt x="161036" y="331089"/>
                  </a:lnTo>
                  <a:lnTo>
                    <a:pt x="211963" y="322707"/>
                  </a:lnTo>
                  <a:lnTo>
                    <a:pt x="256159" y="299212"/>
                  </a:lnTo>
                  <a:lnTo>
                    <a:pt x="290957" y="263398"/>
                  </a:lnTo>
                  <a:lnTo>
                    <a:pt x="313817" y="217932"/>
                  </a:lnTo>
                  <a:lnTo>
                    <a:pt x="322072" y="165608"/>
                  </a:lnTo>
                  <a:close/>
                </a:path>
              </a:pathLst>
            </a:custGeom>
            <a:solidFill>
              <a:srgbClr val="F48736">
                <a:alpha val="79608"/>
              </a:srgbClr>
            </a:solidFill>
          </p:spPr>
        </p:sp>
      </p:grpSp>
      <p:grpSp>
        <p:nvGrpSpPr>
          <p:cNvPr name="Group 23" id="23"/>
          <p:cNvGrpSpPr/>
          <p:nvPr/>
        </p:nvGrpSpPr>
        <p:grpSpPr>
          <a:xfrm rot="0">
            <a:off x="17709403" y="361895"/>
            <a:ext cx="241992" cy="248922"/>
            <a:chOff x="0" y="0"/>
            <a:chExt cx="322656" cy="331897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322072" cy="331216"/>
            </a:xfrm>
            <a:custGeom>
              <a:avLst/>
              <a:gdLst/>
              <a:ahLst/>
              <a:cxnLst/>
              <a:rect r="r" b="b" t="t" l="l"/>
              <a:pathLst>
                <a:path h="331216" w="322072">
                  <a:moveTo>
                    <a:pt x="321945" y="165608"/>
                  </a:moveTo>
                  <a:lnTo>
                    <a:pt x="313690" y="113284"/>
                  </a:lnTo>
                  <a:lnTo>
                    <a:pt x="290830" y="67818"/>
                  </a:lnTo>
                  <a:lnTo>
                    <a:pt x="256032" y="32004"/>
                  </a:lnTo>
                  <a:lnTo>
                    <a:pt x="211836" y="8382"/>
                  </a:lnTo>
                  <a:lnTo>
                    <a:pt x="160909" y="0"/>
                  </a:lnTo>
                  <a:lnTo>
                    <a:pt x="110109" y="8382"/>
                  </a:lnTo>
                  <a:lnTo>
                    <a:pt x="65913" y="32004"/>
                  </a:lnTo>
                  <a:lnTo>
                    <a:pt x="31115" y="67818"/>
                  </a:lnTo>
                  <a:lnTo>
                    <a:pt x="8255" y="113284"/>
                  </a:lnTo>
                  <a:lnTo>
                    <a:pt x="0" y="165608"/>
                  </a:lnTo>
                  <a:lnTo>
                    <a:pt x="8255" y="217932"/>
                  </a:lnTo>
                  <a:lnTo>
                    <a:pt x="31115" y="263398"/>
                  </a:lnTo>
                  <a:lnTo>
                    <a:pt x="65913" y="299212"/>
                  </a:lnTo>
                  <a:lnTo>
                    <a:pt x="110109" y="322707"/>
                  </a:lnTo>
                  <a:lnTo>
                    <a:pt x="161036" y="331216"/>
                  </a:lnTo>
                  <a:lnTo>
                    <a:pt x="211963" y="322707"/>
                  </a:lnTo>
                  <a:lnTo>
                    <a:pt x="256159" y="299212"/>
                  </a:lnTo>
                  <a:lnTo>
                    <a:pt x="290957" y="263398"/>
                  </a:lnTo>
                  <a:lnTo>
                    <a:pt x="313817" y="217932"/>
                  </a:lnTo>
                  <a:lnTo>
                    <a:pt x="322072" y="165608"/>
                  </a:lnTo>
                  <a:close/>
                </a:path>
              </a:pathLst>
            </a:custGeom>
            <a:solidFill>
              <a:srgbClr val="F48736">
                <a:alpha val="79608"/>
              </a:srgbClr>
            </a:solidFill>
          </p:spPr>
        </p:sp>
      </p:grpSp>
      <p:grpSp>
        <p:nvGrpSpPr>
          <p:cNvPr name="Group 25" id="25"/>
          <p:cNvGrpSpPr/>
          <p:nvPr/>
        </p:nvGrpSpPr>
        <p:grpSpPr>
          <a:xfrm rot="0">
            <a:off x="18095573" y="2220924"/>
            <a:ext cx="190013" cy="248922"/>
            <a:chOff x="0" y="0"/>
            <a:chExt cx="253350" cy="331897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252730" cy="331089"/>
            </a:xfrm>
            <a:custGeom>
              <a:avLst/>
              <a:gdLst/>
              <a:ahLst/>
              <a:cxnLst/>
              <a:rect r="r" b="b" t="t" l="l"/>
              <a:pathLst>
                <a:path h="331089" w="252730">
                  <a:moveTo>
                    <a:pt x="252730" y="30226"/>
                  </a:moveTo>
                  <a:lnTo>
                    <a:pt x="211836" y="8382"/>
                  </a:lnTo>
                  <a:lnTo>
                    <a:pt x="160909" y="0"/>
                  </a:lnTo>
                  <a:lnTo>
                    <a:pt x="110109" y="8382"/>
                  </a:lnTo>
                  <a:lnTo>
                    <a:pt x="65913" y="32004"/>
                  </a:lnTo>
                  <a:lnTo>
                    <a:pt x="31115" y="67818"/>
                  </a:lnTo>
                  <a:lnTo>
                    <a:pt x="8255" y="113284"/>
                  </a:lnTo>
                  <a:lnTo>
                    <a:pt x="0" y="165608"/>
                  </a:lnTo>
                  <a:lnTo>
                    <a:pt x="8255" y="217932"/>
                  </a:lnTo>
                  <a:lnTo>
                    <a:pt x="31115" y="263398"/>
                  </a:lnTo>
                  <a:lnTo>
                    <a:pt x="65913" y="299212"/>
                  </a:lnTo>
                  <a:lnTo>
                    <a:pt x="110109" y="322707"/>
                  </a:lnTo>
                  <a:lnTo>
                    <a:pt x="161036" y="331089"/>
                  </a:lnTo>
                  <a:lnTo>
                    <a:pt x="211963" y="322707"/>
                  </a:lnTo>
                  <a:lnTo>
                    <a:pt x="252730" y="300990"/>
                  </a:lnTo>
                  <a:lnTo>
                    <a:pt x="252730" y="30226"/>
                  </a:lnTo>
                  <a:close/>
                </a:path>
              </a:pathLst>
            </a:custGeom>
            <a:solidFill>
              <a:srgbClr val="F48736">
                <a:alpha val="79608"/>
              </a:srgbClr>
            </a:solidFill>
          </p:spPr>
        </p:sp>
      </p:grpSp>
      <p:grpSp>
        <p:nvGrpSpPr>
          <p:cNvPr name="Group 27" id="27"/>
          <p:cNvGrpSpPr/>
          <p:nvPr/>
        </p:nvGrpSpPr>
        <p:grpSpPr>
          <a:xfrm rot="0">
            <a:off x="18095573" y="1756172"/>
            <a:ext cx="190013" cy="248922"/>
            <a:chOff x="0" y="0"/>
            <a:chExt cx="253350" cy="331897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252730" cy="331089"/>
            </a:xfrm>
            <a:custGeom>
              <a:avLst/>
              <a:gdLst/>
              <a:ahLst/>
              <a:cxnLst/>
              <a:rect r="r" b="b" t="t" l="l"/>
              <a:pathLst>
                <a:path h="331089" w="252730">
                  <a:moveTo>
                    <a:pt x="252730" y="30226"/>
                  </a:moveTo>
                  <a:lnTo>
                    <a:pt x="211836" y="8382"/>
                  </a:lnTo>
                  <a:lnTo>
                    <a:pt x="160909" y="0"/>
                  </a:lnTo>
                  <a:lnTo>
                    <a:pt x="110109" y="8382"/>
                  </a:lnTo>
                  <a:lnTo>
                    <a:pt x="65913" y="32004"/>
                  </a:lnTo>
                  <a:lnTo>
                    <a:pt x="31115" y="67818"/>
                  </a:lnTo>
                  <a:lnTo>
                    <a:pt x="8255" y="113284"/>
                  </a:lnTo>
                  <a:lnTo>
                    <a:pt x="0" y="165608"/>
                  </a:lnTo>
                  <a:lnTo>
                    <a:pt x="8255" y="217932"/>
                  </a:lnTo>
                  <a:lnTo>
                    <a:pt x="31115" y="263398"/>
                  </a:lnTo>
                  <a:lnTo>
                    <a:pt x="65913" y="299212"/>
                  </a:lnTo>
                  <a:lnTo>
                    <a:pt x="110109" y="322707"/>
                  </a:lnTo>
                  <a:lnTo>
                    <a:pt x="161036" y="331089"/>
                  </a:lnTo>
                  <a:lnTo>
                    <a:pt x="211963" y="322707"/>
                  </a:lnTo>
                  <a:lnTo>
                    <a:pt x="252730" y="300990"/>
                  </a:lnTo>
                  <a:lnTo>
                    <a:pt x="252730" y="30226"/>
                  </a:lnTo>
                  <a:close/>
                </a:path>
              </a:pathLst>
            </a:custGeom>
            <a:solidFill>
              <a:srgbClr val="F48736">
                <a:alpha val="79608"/>
              </a:srgbClr>
            </a:solidFill>
          </p:spPr>
        </p:sp>
      </p:grpSp>
      <p:grpSp>
        <p:nvGrpSpPr>
          <p:cNvPr name="Group 29" id="29"/>
          <p:cNvGrpSpPr/>
          <p:nvPr/>
        </p:nvGrpSpPr>
        <p:grpSpPr>
          <a:xfrm rot="0">
            <a:off x="18095573" y="1291410"/>
            <a:ext cx="190013" cy="248922"/>
            <a:chOff x="0" y="0"/>
            <a:chExt cx="253350" cy="331897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252730" cy="331089"/>
            </a:xfrm>
            <a:custGeom>
              <a:avLst/>
              <a:gdLst/>
              <a:ahLst/>
              <a:cxnLst/>
              <a:rect r="r" b="b" t="t" l="l"/>
              <a:pathLst>
                <a:path h="331089" w="252730">
                  <a:moveTo>
                    <a:pt x="252730" y="30226"/>
                  </a:moveTo>
                  <a:lnTo>
                    <a:pt x="211836" y="8382"/>
                  </a:lnTo>
                  <a:lnTo>
                    <a:pt x="160909" y="0"/>
                  </a:lnTo>
                  <a:lnTo>
                    <a:pt x="110109" y="8382"/>
                  </a:lnTo>
                  <a:lnTo>
                    <a:pt x="65913" y="32004"/>
                  </a:lnTo>
                  <a:lnTo>
                    <a:pt x="31115" y="67818"/>
                  </a:lnTo>
                  <a:lnTo>
                    <a:pt x="8255" y="113284"/>
                  </a:lnTo>
                  <a:lnTo>
                    <a:pt x="0" y="165608"/>
                  </a:lnTo>
                  <a:lnTo>
                    <a:pt x="8255" y="217932"/>
                  </a:lnTo>
                  <a:lnTo>
                    <a:pt x="31115" y="263398"/>
                  </a:lnTo>
                  <a:lnTo>
                    <a:pt x="65913" y="299212"/>
                  </a:lnTo>
                  <a:lnTo>
                    <a:pt x="110109" y="322707"/>
                  </a:lnTo>
                  <a:lnTo>
                    <a:pt x="161036" y="331089"/>
                  </a:lnTo>
                  <a:lnTo>
                    <a:pt x="211963" y="322707"/>
                  </a:lnTo>
                  <a:lnTo>
                    <a:pt x="252730" y="300990"/>
                  </a:lnTo>
                  <a:lnTo>
                    <a:pt x="252730" y="30226"/>
                  </a:lnTo>
                  <a:close/>
                </a:path>
              </a:pathLst>
            </a:custGeom>
            <a:solidFill>
              <a:srgbClr val="F48736">
                <a:alpha val="79608"/>
              </a:srgbClr>
            </a:solidFill>
          </p:spPr>
        </p:sp>
      </p:grpSp>
      <p:grpSp>
        <p:nvGrpSpPr>
          <p:cNvPr name="Group 31" id="31"/>
          <p:cNvGrpSpPr/>
          <p:nvPr/>
        </p:nvGrpSpPr>
        <p:grpSpPr>
          <a:xfrm rot="0">
            <a:off x="18095573" y="826659"/>
            <a:ext cx="190013" cy="248922"/>
            <a:chOff x="0" y="0"/>
            <a:chExt cx="253350" cy="331897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252730" cy="331089"/>
            </a:xfrm>
            <a:custGeom>
              <a:avLst/>
              <a:gdLst/>
              <a:ahLst/>
              <a:cxnLst/>
              <a:rect r="r" b="b" t="t" l="l"/>
              <a:pathLst>
                <a:path h="331089" w="252730">
                  <a:moveTo>
                    <a:pt x="252730" y="30226"/>
                  </a:moveTo>
                  <a:lnTo>
                    <a:pt x="211836" y="8382"/>
                  </a:lnTo>
                  <a:lnTo>
                    <a:pt x="160909" y="0"/>
                  </a:lnTo>
                  <a:lnTo>
                    <a:pt x="110109" y="8382"/>
                  </a:lnTo>
                  <a:lnTo>
                    <a:pt x="65913" y="32004"/>
                  </a:lnTo>
                  <a:lnTo>
                    <a:pt x="31115" y="67818"/>
                  </a:lnTo>
                  <a:lnTo>
                    <a:pt x="8255" y="113284"/>
                  </a:lnTo>
                  <a:lnTo>
                    <a:pt x="0" y="165608"/>
                  </a:lnTo>
                  <a:lnTo>
                    <a:pt x="8255" y="217932"/>
                  </a:lnTo>
                  <a:lnTo>
                    <a:pt x="31115" y="263398"/>
                  </a:lnTo>
                  <a:lnTo>
                    <a:pt x="65913" y="299212"/>
                  </a:lnTo>
                  <a:lnTo>
                    <a:pt x="110109" y="322707"/>
                  </a:lnTo>
                  <a:lnTo>
                    <a:pt x="161036" y="331089"/>
                  </a:lnTo>
                  <a:lnTo>
                    <a:pt x="211963" y="322707"/>
                  </a:lnTo>
                  <a:lnTo>
                    <a:pt x="252730" y="300990"/>
                  </a:lnTo>
                  <a:lnTo>
                    <a:pt x="252730" y="30226"/>
                  </a:lnTo>
                  <a:close/>
                </a:path>
              </a:pathLst>
            </a:custGeom>
            <a:solidFill>
              <a:srgbClr val="F48736">
                <a:alpha val="79608"/>
              </a:srgbClr>
            </a:solidFill>
          </p:spPr>
        </p:sp>
      </p:grpSp>
      <p:grpSp>
        <p:nvGrpSpPr>
          <p:cNvPr name="Group 33" id="33"/>
          <p:cNvGrpSpPr/>
          <p:nvPr/>
        </p:nvGrpSpPr>
        <p:grpSpPr>
          <a:xfrm rot="0">
            <a:off x="18095573" y="361895"/>
            <a:ext cx="190013" cy="248922"/>
            <a:chOff x="0" y="0"/>
            <a:chExt cx="253350" cy="331897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252730" cy="331216"/>
            </a:xfrm>
            <a:custGeom>
              <a:avLst/>
              <a:gdLst/>
              <a:ahLst/>
              <a:cxnLst/>
              <a:rect r="r" b="b" t="t" l="l"/>
              <a:pathLst>
                <a:path h="331216" w="252730">
                  <a:moveTo>
                    <a:pt x="252730" y="30226"/>
                  </a:moveTo>
                  <a:lnTo>
                    <a:pt x="211836" y="8509"/>
                  </a:lnTo>
                  <a:lnTo>
                    <a:pt x="160909" y="0"/>
                  </a:lnTo>
                  <a:lnTo>
                    <a:pt x="110109" y="8509"/>
                  </a:lnTo>
                  <a:lnTo>
                    <a:pt x="65913" y="32004"/>
                  </a:lnTo>
                  <a:lnTo>
                    <a:pt x="31115" y="67818"/>
                  </a:lnTo>
                  <a:lnTo>
                    <a:pt x="8255" y="113284"/>
                  </a:lnTo>
                  <a:lnTo>
                    <a:pt x="0" y="165608"/>
                  </a:lnTo>
                  <a:lnTo>
                    <a:pt x="8255" y="217932"/>
                  </a:lnTo>
                  <a:lnTo>
                    <a:pt x="31115" y="263398"/>
                  </a:lnTo>
                  <a:lnTo>
                    <a:pt x="65913" y="299212"/>
                  </a:lnTo>
                  <a:lnTo>
                    <a:pt x="110109" y="322707"/>
                  </a:lnTo>
                  <a:lnTo>
                    <a:pt x="161036" y="331216"/>
                  </a:lnTo>
                  <a:lnTo>
                    <a:pt x="211963" y="322707"/>
                  </a:lnTo>
                  <a:lnTo>
                    <a:pt x="252730" y="300990"/>
                  </a:lnTo>
                  <a:lnTo>
                    <a:pt x="252730" y="30226"/>
                  </a:lnTo>
                  <a:close/>
                </a:path>
              </a:pathLst>
            </a:custGeom>
            <a:solidFill>
              <a:srgbClr val="F48736">
                <a:alpha val="79608"/>
              </a:srgbClr>
            </a:solidFill>
          </p:spPr>
        </p:sp>
      </p:grpSp>
      <p:grpSp>
        <p:nvGrpSpPr>
          <p:cNvPr name="Group 35" id="35"/>
          <p:cNvGrpSpPr/>
          <p:nvPr/>
        </p:nvGrpSpPr>
        <p:grpSpPr>
          <a:xfrm rot="0">
            <a:off x="0" y="9630206"/>
            <a:ext cx="132836" cy="248922"/>
            <a:chOff x="0" y="0"/>
            <a:chExt cx="177114" cy="331897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176530" cy="331216"/>
            </a:xfrm>
            <a:custGeom>
              <a:avLst/>
              <a:gdLst/>
              <a:ahLst/>
              <a:cxnLst/>
              <a:rect r="r" b="b" t="t" l="l"/>
              <a:pathLst>
                <a:path h="331216" w="176530">
                  <a:moveTo>
                    <a:pt x="176530" y="165608"/>
                  </a:moveTo>
                  <a:lnTo>
                    <a:pt x="168275" y="113284"/>
                  </a:lnTo>
                  <a:lnTo>
                    <a:pt x="145415" y="67818"/>
                  </a:lnTo>
                  <a:lnTo>
                    <a:pt x="110617" y="32004"/>
                  </a:lnTo>
                  <a:lnTo>
                    <a:pt x="66421" y="8382"/>
                  </a:lnTo>
                  <a:lnTo>
                    <a:pt x="15494" y="0"/>
                  </a:lnTo>
                  <a:lnTo>
                    <a:pt x="0" y="2540"/>
                  </a:lnTo>
                  <a:lnTo>
                    <a:pt x="0" y="328676"/>
                  </a:lnTo>
                  <a:lnTo>
                    <a:pt x="15494" y="331216"/>
                  </a:lnTo>
                  <a:lnTo>
                    <a:pt x="66421" y="322834"/>
                  </a:lnTo>
                  <a:lnTo>
                    <a:pt x="110617" y="299339"/>
                  </a:lnTo>
                  <a:lnTo>
                    <a:pt x="145415" y="263525"/>
                  </a:lnTo>
                  <a:lnTo>
                    <a:pt x="168275" y="218059"/>
                  </a:lnTo>
                  <a:lnTo>
                    <a:pt x="176530" y="165735"/>
                  </a:lnTo>
                  <a:close/>
                </a:path>
              </a:pathLst>
            </a:custGeom>
            <a:solidFill>
              <a:srgbClr val="F48736">
                <a:alpha val="79608"/>
              </a:srgbClr>
            </a:solidFill>
          </p:spPr>
        </p:sp>
      </p:grpSp>
      <p:grpSp>
        <p:nvGrpSpPr>
          <p:cNvPr name="Group 37" id="37"/>
          <p:cNvGrpSpPr/>
          <p:nvPr/>
        </p:nvGrpSpPr>
        <p:grpSpPr>
          <a:xfrm rot="0">
            <a:off x="0" y="9165455"/>
            <a:ext cx="132836" cy="248922"/>
            <a:chOff x="0" y="0"/>
            <a:chExt cx="177114" cy="331897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176530" cy="331216"/>
            </a:xfrm>
            <a:custGeom>
              <a:avLst/>
              <a:gdLst/>
              <a:ahLst/>
              <a:cxnLst/>
              <a:rect r="r" b="b" t="t" l="l"/>
              <a:pathLst>
                <a:path h="331216" w="176530">
                  <a:moveTo>
                    <a:pt x="176530" y="165608"/>
                  </a:moveTo>
                  <a:lnTo>
                    <a:pt x="168275" y="113284"/>
                  </a:lnTo>
                  <a:lnTo>
                    <a:pt x="145415" y="67818"/>
                  </a:lnTo>
                  <a:lnTo>
                    <a:pt x="110617" y="32004"/>
                  </a:lnTo>
                  <a:lnTo>
                    <a:pt x="66421" y="8382"/>
                  </a:lnTo>
                  <a:lnTo>
                    <a:pt x="15494" y="0"/>
                  </a:lnTo>
                  <a:lnTo>
                    <a:pt x="0" y="2540"/>
                  </a:lnTo>
                  <a:lnTo>
                    <a:pt x="0" y="328676"/>
                  </a:lnTo>
                  <a:lnTo>
                    <a:pt x="15494" y="331216"/>
                  </a:lnTo>
                  <a:lnTo>
                    <a:pt x="66421" y="322834"/>
                  </a:lnTo>
                  <a:lnTo>
                    <a:pt x="110617" y="299339"/>
                  </a:lnTo>
                  <a:lnTo>
                    <a:pt x="145415" y="263525"/>
                  </a:lnTo>
                  <a:lnTo>
                    <a:pt x="168275" y="218059"/>
                  </a:lnTo>
                  <a:lnTo>
                    <a:pt x="176530" y="165735"/>
                  </a:lnTo>
                  <a:close/>
                </a:path>
              </a:pathLst>
            </a:custGeom>
            <a:solidFill>
              <a:srgbClr val="F48736">
                <a:alpha val="79608"/>
              </a:srgbClr>
            </a:solidFill>
          </p:spPr>
        </p:sp>
      </p:grpSp>
      <p:grpSp>
        <p:nvGrpSpPr>
          <p:cNvPr name="Group 39" id="39"/>
          <p:cNvGrpSpPr/>
          <p:nvPr/>
        </p:nvGrpSpPr>
        <p:grpSpPr>
          <a:xfrm rot="0">
            <a:off x="0" y="8700681"/>
            <a:ext cx="132836" cy="248922"/>
            <a:chOff x="0" y="0"/>
            <a:chExt cx="177114" cy="331897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176530" cy="331216"/>
            </a:xfrm>
            <a:custGeom>
              <a:avLst/>
              <a:gdLst/>
              <a:ahLst/>
              <a:cxnLst/>
              <a:rect r="r" b="b" t="t" l="l"/>
              <a:pathLst>
                <a:path h="331216" w="176530">
                  <a:moveTo>
                    <a:pt x="176530" y="165608"/>
                  </a:moveTo>
                  <a:lnTo>
                    <a:pt x="168275" y="113284"/>
                  </a:lnTo>
                  <a:lnTo>
                    <a:pt x="145415" y="67818"/>
                  </a:lnTo>
                  <a:lnTo>
                    <a:pt x="110617" y="32004"/>
                  </a:lnTo>
                  <a:lnTo>
                    <a:pt x="66421" y="8509"/>
                  </a:lnTo>
                  <a:lnTo>
                    <a:pt x="15494" y="0"/>
                  </a:lnTo>
                  <a:lnTo>
                    <a:pt x="0" y="2540"/>
                  </a:lnTo>
                  <a:lnTo>
                    <a:pt x="0" y="328676"/>
                  </a:lnTo>
                  <a:lnTo>
                    <a:pt x="15494" y="331216"/>
                  </a:lnTo>
                  <a:lnTo>
                    <a:pt x="66421" y="322834"/>
                  </a:lnTo>
                  <a:lnTo>
                    <a:pt x="110617" y="299339"/>
                  </a:lnTo>
                  <a:lnTo>
                    <a:pt x="145415" y="263525"/>
                  </a:lnTo>
                  <a:lnTo>
                    <a:pt x="168275" y="218059"/>
                  </a:lnTo>
                  <a:lnTo>
                    <a:pt x="176530" y="165735"/>
                  </a:lnTo>
                  <a:close/>
                </a:path>
              </a:pathLst>
            </a:custGeom>
            <a:solidFill>
              <a:srgbClr val="F48736">
                <a:alpha val="79608"/>
              </a:srgbClr>
            </a:solidFill>
          </p:spPr>
        </p:sp>
      </p:grpSp>
      <p:grpSp>
        <p:nvGrpSpPr>
          <p:cNvPr name="Group 41" id="41"/>
          <p:cNvGrpSpPr/>
          <p:nvPr/>
        </p:nvGrpSpPr>
        <p:grpSpPr>
          <a:xfrm rot="0">
            <a:off x="0" y="8235930"/>
            <a:ext cx="132836" cy="248922"/>
            <a:chOff x="0" y="0"/>
            <a:chExt cx="177114" cy="331897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176530" cy="331216"/>
            </a:xfrm>
            <a:custGeom>
              <a:avLst/>
              <a:gdLst/>
              <a:ahLst/>
              <a:cxnLst/>
              <a:rect r="r" b="b" t="t" l="l"/>
              <a:pathLst>
                <a:path h="331216" w="176530">
                  <a:moveTo>
                    <a:pt x="176530" y="165608"/>
                  </a:moveTo>
                  <a:lnTo>
                    <a:pt x="168275" y="113284"/>
                  </a:lnTo>
                  <a:lnTo>
                    <a:pt x="145415" y="67818"/>
                  </a:lnTo>
                  <a:lnTo>
                    <a:pt x="110617" y="32004"/>
                  </a:lnTo>
                  <a:lnTo>
                    <a:pt x="66421" y="8509"/>
                  </a:lnTo>
                  <a:lnTo>
                    <a:pt x="15494" y="0"/>
                  </a:lnTo>
                  <a:lnTo>
                    <a:pt x="0" y="2540"/>
                  </a:lnTo>
                  <a:lnTo>
                    <a:pt x="0" y="328676"/>
                  </a:lnTo>
                  <a:lnTo>
                    <a:pt x="15494" y="331216"/>
                  </a:lnTo>
                  <a:lnTo>
                    <a:pt x="66421" y="322707"/>
                  </a:lnTo>
                  <a:lnTo>
                    <a:pt x="110617" y="299212"/>
                  </a:lnTo>
                  <a:lnTo>
                    <a:pt x="145415" y="263398"/>
                  </a:lnTo>
                  <a:lnTo>
                    <a:pt x="168275" y="217932"/>
                  </a:lnTo>
                  <a:lnTo>
                    <a:pt x="176530" y="165608"/>
                  </a:lnTo>
                  <a:close/>
                </a:path>
              </a:pathLst>
            </a:custGeom>
            <a:solidFill>
              <a:srgbClr val="F48736">
                <a:alpha val="79608"/>
              </a:srgbClr>
            </a:solidFill>
          </p:spPr>
        </p:sp>
      </p:grpSp>
      <p:grpSp>
        <p:nvGrpSpPr>
          <p:cNvPr name="Group 43" id="43"/>
          <p:cNvGrpSpPr/>
          <p:nvPr/>
        </p:nvGrpSpPr>
        <p:grpSpPr>
          <a:xfrm rot="0">
            <a:off x="0" y="7771179"/>
            <a:ext cx="132836" cy="248922"/>
            <a:chOff x="0" y="0"/>
            <a:chExt cx="177114" cy="331897"/>
          </a:xfrm>
        </p:grpSpPr>
        <p:sp>
          <p:nvSpPr>
            <p:cNvPr name="Freeform 44" id="44"/>
            <p:cNvSpPr/>
            <p:nvPr/>
          </p:nvSpPr>
          <p:spPr>
            <a:xfrm flipH="false" flipV="false" rot="0">
              <a:off x="0" y="0"/>
              <a:ext cx="176530" cy="331216"/>
            </a:xfrm>
            <a:custGeom>
              <a:avLst/>
              <a:gdLst/>
              <a:ahLst/>
              <a:cxnLst/>
              <a:rect r="r" b="b" t="t" l="l"/>
              <a:pathLst>
                <a:path h="331216" w="176530">
                  <a:moveTo>
                    <a:pt x="176530" y="165608"/>
                  </a:moveTo>
                  <a:lnTo>
                    <a:pt x="168275" y="113284"/>
                  </a:lnTo>
                  <a:lnTo>
                    <a:pt x="145415" y="67818"/>
                  </a:lnTo>
                  <a:lnTo>
                    <a:pt x="110617" y="32004"/>
                  </a:lnTo>
                  <a:lnTo>
                    <a:pt x="66421" y="8382"/>
                  </a:lnTo>
                  <a:lnTo>
                    <a:pt x="15494" y="0"/>
                  </a:lnTo>
                  <a:lnTo>
                    <a:pt x="0" y="2540"/>
                  </a:lnTo>
                  <a:lnTo>
                    <a:pt x="0" y="328676"/>
                  </a:lnTo>
                  <a:lnTo>
                    <a:pt x="15494" y="331216"/>
                  </a:lnTo>
                  <a:lnTo>
                    <a:pt x="66421" y="322834"/>
                  </a:lnTo>
                  <a:lnTo>
                    <a:pt x="110617" y="299339"/>
                  </a:lnTo>
                  <a:lnTo>
                    <a:pt x="145415" y="263525"/>
                  </a:lnTo>
                  <a:lnTo>
                    <a:pt x="168275" y="218059"/>
                  </a:lnTo>
                  <a:lnTo>
                    <a:pt x="176530" y="165735"/>
                  </a:lnTo>
                  <a:close/>
                </a:path>
              </a:pathLst>
            </a:custGeom>
            <a:solidFill>
              <a:srgbClr val="F48736">
                <a:alpha val="79608"/>
              </a:srgbClr>
            </a:solidFill>
          </p:spPr>
        </p:sp>
      </p:grpSp>
      <p:grpSp>
        <p:nvGrpSpPr>
          <p:cNvPr name="Group 45" id="45"/>
          <p:cNvGrpSpPr/>
          <p:nvPr/>
        </p:nvGrpSpPr>
        <p:grpSpPr>
          <a:xfrm rot="0">
            <a:off x="277118" y="9630206"/>
            <a:ext cx="241992" cy="248922"/>
            <a:chOff x="0" y="0"/>
            <a:chExt cx="322656" cy="331897"/>
          </a:xfrm>
        </p:grpSpPr>
        <p:sp>
          <p:nvSpPr>
            <p:cNvPr name="Freeform 46" id="46"/>
            <p:cNvSpPr/>
            <p:nvPr/>
          </p:nvSpPr>
          <p:spPr>
            <a:xfrm flipH="false" flipV="false" rot="0">
              <a:off x="0" y="0"/>
              <a:ext cx="322072" cy="331089"/>
            </a:xfrm>
            <a:custGeom>
              <a:avLst/>
              <a:gdLst/>
              <a:ahLst/>
              <a:cxnLst/>
              <a:rect r="r" b="b" t="t" l="l"/>
              <a:pathLst>
                <a:path h="331089" w="322072">
                  <a:moveTo>
                    <a:pt x="321945" y="165608"/>
                  </a:moveTo>
                  <a:lnTo>
                    <a:pt x="313690" y="113284"/>
                  </a:lnTo>
                  <a:lnTo>
                    <a:pt x="290830" y="67818"/>
                  </a:lnTo>
                  <a:lnTo>
                    <a:pt x="256032" y="32004"/>
                  </a:lnTo>
                  <a:lnTo>
                    <a:pt x="211836" y="8382"/>
                  </a:lnTo>
                  <a:lnTo>
                    <a:pt x="160909" y="0"/>
                  </a:lnTo>
                  <a:lnTo>
                    <a:pt x="110109" y="8382"/>
                  </a:lnTo>
                  <a:lnTo>
                    <a:pt x="65913" y="32004"/>
                  </a:lnTo>
                  <a:lnTo>
                    <a:pt x="30988" y="67818"/>
                  </a:lnTo>
                  <a:lnTo>
                    <a:pt x="8255" y="113284"/>
                  </a:lnTo>
                  <a:lnTo>
                    <a:pt x="0" y="165608"/>
                  </a:lnTo>
                  <a:lnTo>
                    <a:pt x="8255" y="217932"/>
                  </a:lnTo>
                  <a:lnTo>
                    <a:pt x="31115" y="263398"/>
                  </a:lnTo>
                  <a:lnTo>
                    <a:pt x="65913" y="299212"/>
                  </a:lnTo>
                  <a:lnTo>
                    <a:pt x="110109" y="322707"/>
                  </a:lnTo>
                  <a:lnTo>
                    <a:pt x="161036" y="331089"/>
                  </a:lnTo>
                  <a:lnTo>
                    <a:pt x="211963" y="322707"/>
                  </a:lnTo>
                  <a:lnTo>
                    <a:pt x="256159" y="299212"/>
                  </a:lnTo>
                  <a:lnTo>
                    <a:pt x="290957" y="263398"/>
                  </a:lnTo>
                  <a:lnTo>
                    <a:pt x="313817" y="217932"/>
                  </a:lnTo>
                  <a:lnTo>
                    <a:pt x="322072" y="165608"/>
                  </a:lnTo>
                  <a:close/>
                </a:path>
              </a:pathLst>
            </a:custGeom>
            <a:solidFill>
              <a:srgbClr val="F48736">
                <a:alpha val="79608"/>
              </a:srgbClr>
            </a:solidFill>
          </p:spPr>
        </p:sp>
      </p:grpSp>
      <p:grpSp>
        <p:nvGrpSpPr>
          <p:cNvPr name="Group 47" id="47"/>
          <p:cNvGrpSpPr/>
          <p:nvPr/>
        </p:nvGrpSpPr>
        <p:grpSpPr>
          <a:xfrm rot="0">
            <a:off x="277118" y="9165455"/>
            <a:ext cx="241992" cy="248922"/>
            <a:chOff x="0" y="0"/>
            <a:chExt cx="322656" cy="331897"/>
          </a:xfrm>
        </p:grpSpPr>
        <p:sp>
          <p:nvSpPr>
            <p:cNvPr name="Freeform 48" id="48"/>
            <p:cNvSpPr/>
            <p:nvPr/>
          </p:nvSpPr>
          <p:spPr>
            <a:xfrm flipH="false" flipV="false" rot="0">
              <a:off x="0" y="0"/>
              <a:ext cx="322072" cy="331089"/>
            </a:xfrm>
            <a:custGeom>
              <a:avLst/>
              <a:gdLst/>
              <a:ahLst/>
              <a:cxnLst/>
              <a:rect r="r" b="b" t="t" l="l"/>
              <a:pathLst>
                <a:path h="331089" w="322072">
                  <a:moveTo>
                    <a:pt x="321945" y="165608"/>
                  </a:moveTo>
                  <a:lnTo>
                    <a:pt x="313690" y="113284"/>
                  </a:lnTo>
                  <a:lnTo>
                    <a:pt x="290830" y="67818"/>
                  </a:lnTo>
                  <a:lnTo>
                    <a:pt x="256032" y="32004"/>
                  </a:lnTo>
                  <a:lnTo>
                    <a:pt x="211836" y="8382"/>
                  </a:lnTo>
                  <a:lnTo>
                    <a:pt x="160909" y="0"/>
                  </a:lnTo>
                  <a:lnTo>
                    <a:pt x="110109" y="8382"/>
                  </a:lnTo>
                  <a:lnTo>
                    <a:pt x="65913" y="32004"/>
                  </a:lnTo>
                  <a:lnTo>
                    <a:pt x="30988" y="67818"/>
                  </a:lnTo>
                  <a:lnTo>
                    <a:pt x="8255" y="113284"/>
                  </a:lnTo>
                  <a:lnTo>
                    <a:pt x="0" y="165608"/>
                  </a:lnTo>
                  <a:lnTo>
                    <a:pt x="8255" y="217932"/>
                  </a:lnTo>
                  <a:lnTo>
                    <a:pt x="31115" y="263398"/>
                  </a:lnTo>
                  <a:lnTo>
                    <a:pt x="65913" y="299212"/>
                  </a:lnTo>
                  <a:lnTo>
                    <a:pt x="110109" y="322707"/>
                  </a:lnTo>
                  <a:lnTo>
                    <a:pt x="161036" y="331089"/>
                  </a:lnTo>
                  <a:lnTo>
                    <a:pt x="211963" y="322707"/>
                  </a:lnTo>
                  <a:lnTo>
                    <a:pt x="256159" y="299212"/>
                  </a:lnTo>
                  <a:lnTo>
                    <a:pt x="290957" y="263398"/>
                  </a:lnTo>
                  <a:lnTo>
                    <a:pt x="313817" y="217932"/>
                  </a:lnTo>
                  <a:lnTo>
                    <a:pt x="322072" y="165608"/>
                  </a:lnTo>
                  <a:close/>
                </a:path>
              </a:pathLst>
            </a:custGeom>
            <a:solidFill>
              <a:srgbClr val="F48736">
                <a:alpha val="79608"/>
              </a:srgbClr>
            </a:solidFill>
          </p:spPr>
        </p:sp>
      </p:grpSp>
      <p:grpSp>
        <p:nvGrpSpPr>
          <p:cNvPr name="Group 49" id="49"/>
          <p:cNvGrpSpPr/>
          <p:nvPr/>
        </p:nvGrpSpPr>
        <p:grpSpPr>
          <a:xfrm rot="0">
            <a:off x="277118" y="8700692"/>
            <a:ext cx="241992" cy="248922"/>
            <a:chOff x="0" y="0"/>
            <a:chExt cx="322656" cy="331897"/>
          </a:xfrm>
        </p:grpSpPr>
        <p:sp>
          <p:nvSpPr>
            <p:cNvPr name="Freeform 50" id="50"/>
            <p:cNvSpPr/>
            <p:nvPr/>
          </p:nvSpPr>
          <p:spPr>
            <a:xfrm flipH="false" flipV="false" rot="0">
              <a:off x="0" y="0"/>
              <a:ext cx="322072" cy="331089"/>
            </a:xfrm>
            <a:custGeom>
              <a:avLst/>
              <a:gdLst/>
              <a:ahLst/>
              <a:cxnLst/>
              <a:rect r="r" b="b" t="t" l="l"/>
              <a:pathLst>
                <a:path h="331089" w="322072">
                  <a:moveTo>
                    <a:pt x="321945" y="165608"/>
                  </a:moveTo>
                  <a:lnTo>
                    <a:pt x="313690" y="113284"/>
                  </a:lnTo>
                  <a:lnTo>
                    <a:pt x="290830" y="67818"/>
                  </a:lnTo>
                  <a:lnTo>
                    <a:pt x="256032" y="32004"/>
                  </a:lnTo>
                  <a:lnTo>
                    <a:pt x="211836" y="8382"/>
                  </a:lnTo>
                  <a:lnTo>
                    <a:pt x="160909" y="0"/>
                  </a:lnTo>
                  <a:lnTo>
                    <a:pt x="110109" y="8382"/>
                  </a:lnTo>
                  <a:lnTo>
                    <a:pt x="65913" y="32004"/>
                  </a:lnTo>
                  <a:lnTo>
                    <a:pt x="30988" y="67818"/>
                  </a:lnTo>
                  <a:lnTo>
                    <a:pt x="8255" y="113284"/>
                  </a:lnTo>
                  <a:lnTo>
                    <a:pt x="0" y="165608"/>
                  </a:lnTo>
                  <a:lnTo>
                    <a:pt x="8255" y="217932"/>
                  </a:lnTo>
                  <a:lnTo>
                    <a:pt x="31115" y="263398"/>
                  </a:lnTo>
                  <a:lnTo>
                    <a:pt x="65913" y="299212"/>
                  </a:lnTo>
                  <a:lnTo>
                    <a:pt x="110109" y="322707"/>
                  </a:lnTo>
                  <a:lnTo>
                    <a:pt x="161036" y="331089"/>
                  </a:lnTo>
                  <a:lnTo>
                    <a:pt x="211963" y="322707"/>
                  </a:lnTo>
                  <a:lnTo>
                    <a:pt x="256159" y="299212"/>
                  </a:lnTo>
                  <a:lnTo>
                    <a:pt x="290957" y="263398"/>
                  </a:lnTo>
                  <a:lnTo>
                    <a:pt x="313817" y="217932"/>
                  </a:lnTo>
                  <a:lnTo>
                    <a:pt x="322072" y="165608"/>
                  </a:lnTo>
                  <a:close/>
                </a:path>
              </a:pathLst>
            </a:custGeom>
            <a:solidFill>
              <a:srgbClr val="F48736">
                <a:alpha val="79608"/>
              </a:srgbClr>
            </a:solidFill>
          </p:spPr>
        </p:sp>
      </p:grpSp>
      <p:grpSp>
        <p:nvGrpSpPr>
          <p:cNvPr name="Group 51" id="51"/>
          <p:cNvGrpSpPr/>
          <p:nvPr/>
        </p:nvGrpSpPr>
        <p:grpSpPr>
          <a:xfrm rot="0">
            <a:off x="277118" y="8235930"/>
            <a:ext cx="241992" cy="248922"/>
            <a:chOff x="0" y="0"/>
            <a:chExt cx="322656" cy="331897"/>
          </a:xfrm>
        </p:grpSpPr>
        <p:sp>
          <p:nvSpPr>
            <p:cNvPr name="Freeform 52" id="52"/>
            <p:cNvSpPr/>
            <p:nvPr/>
          </p:nvSpPr>
          <p:spPr>
            <a:xfrm flipH="false" flipV="false" rot="0">
              <a:off x="0" y="0"/>
              <a:ext cx="322072" cy="331216"/>
            </a:xfrm>
            <a:custGeom>
              <a:avLst/>
              <a:gdLst/>
              <a:ahLst/>
              <a:cxnLst/>
              <a:rect r="r" b="b" t="t" l="l"/>
              <a:pathLst>
                <a:path h="331216" w="322072">
                  <a:moveTo>
                    <a:pt x="321945" y="165608"/>
                  </a:moveTo>
                  <a:lnTo>
                    <a:pt x="313690" y="113284"/>
                  </a:lnTo>
                  <a:lnTo>
                    <a:pt x="290830" y="67818"/>
                  </a:lnTo>
                  <a:lnTo>
                    <a:pt x="256032" y="32004"/>
                  </a:lnTo>
                  <a:lnTo>
                    <a:pt x="211836" y="8509"/>
                  </a:lnTo>
                  <a:lnTo>
                    <a:pt x="160909" y="0"/>
                  </a:lnTo>
                  <a:lnTo>
                    <a:pt x="110109" y="8509"/>
                  </a:lnTo>
                  <a:lnTo>
                    <a:pt x="65913" y="32004"/>
                  </a:lnTo>
                  <a:lnTo>
                    <a:pt x="30988" y="67818"/>
                  </a:lnTo>
                  <a:lnTo>
                    <a:pt x="8255" y="113284"/>
                  </a:lnTo>
                  <a:lnTo>
                    <a:pt x="0" y="165608"/>
                  </a:lnTo>
                  <a:lnTo>
                    <a:pt x="8255" y="217932"/>
                  </a:lnTo>
                  <a:lnTo>
                    <a:pt x="31115" y="263398"/>
                  </a:lnTo>
                  <a:lnTo>
                    <a:pt x="65913" y="299212"/>
                  </a:lnTo>
                  <a:lnTo>
                    <a:pt x="110109" y="322707"/>
                  </a:lnTo>
                  <a:lnTo>
                    <a:pt x="161036" y="331216"/>
                  </a:lnTo>
                  <a:lnTo>
                    <a:pt x="211963" y="322707"/>
                  </a:lnTo>
                  <a:lnTo>
                    <a:pt x="256159" y="299212"/>
                  </a:lnTo>
                  <a:lnTo>
                    <a:pt x="290957" y="263398"/>
                  </a:lnTo>
                  <a:lnTo>
                    <a:pt x="313817" y="217932"/>
                  </a:lnTo>
                  <a:lnTo>
                    <a:pt x="322072" y="165608"/>
                  </a:lnTo>
                  <a:close/>
                </a:path>
              </a:pathLst>
            </a:custGeom>
            <a:solidFill>
              <a:srgbClr val="F48736">
                <a:alpha val="79608"/>
              </a:srgbClr>
            </a:solidFill>
          </p:spPr>
        </p:sp>
      </p:grpSp>
      <p:grpSp>
        <p:nvGrpSpPr>
          <p:cNvPr name="Group 53" id="53"/>
          <p:cNvGrpSpPr/>
          <p:nvPr/>
        </p:nvGrpSpPr>
        <p:grpSpPr>
          <a:xfrm rot="0">
            <a:off x="277118" y="7771179"/>
            <a:ext cx="241992" cy="248922"/>
            <a:chOff x="0" y="0"/>
            <a:chExt cx="322656" cy="331897"/>
          </a:xfrm>
        </p:grpSpPr>
        <p:sp>
          <p:nvSpPr>
            <p:cNvPr name="Freeform 54" id="54"/>
            <p:cNvSpPr/>
            <p:nvPr/>
          </p:nvSpPr>
          <p:spPr>
            <a:xfrm flipH="false" flipV="false" rot="0">
              <a:off x="0" y="0"/>
              <a:ext cx="322072" cy="331089"/>
            </a:xfrm>
            <a:custGeom>
              <a:avLst/>
              <a:gdLst/>
              <a:ahLst/>
              <a:cxnLst/>
              <a:rect r="r" b="b" t="t" l="l"/>
              <a:pathLst>
                <a:path h="331089" w="322072">
                  <a:moveTo>
                    <a:pt x="321945" y="165608"/>
                  </a:moveTo>
                  <a:lnTo>
                    <a:pt x="313690" y="113284"/>
                  </a:lnTo>
                  <a:lnTo>
                    <a:pt x="290830" y="67818"/>
                  </a:lnTo>
                  <a:lnTo>
                    <a:pt x="256032" y="32004"/>
                  </a:lnTo>
                  <a:lnTo>
                    <a:pt x="211836" y="8382"/>
                  </a:lnTo>
                  <a:lnTo>
                    <a:pt x="160909" y="0"/>
                  </a:lnTo>
                  <a:lnTo>
                    <a:pt x="110109" y="8382"/>
                  </a:lnTo>
                  <a:lnTo>
                    <a:pt x="65913" y="32004"/>
                  </a:lnTo>
                  <a:lnTo>
                    <a:pt x="30988" y="67818"/>
                  </a:lnTo>
                  <a:lnTo>
                    <a:pt x="8255" y="113284"/>
                  </a:lnTo>
                  <a:lnTo>
                    <a:pt x="0" y="165608"/>
                  </a:lnTo>
                  <a:lnTo>
                    <a:pt x="8255" y="217932"/>
                  </a:lnTo>
                  <a:lnTo>
                    <a:pt x="31115" y="263398"/>
                  </a:lnTo>
                  <a:lnTo>
                    <a:pt x="65913" y="299212"/>
                  </a:lnTo>
                  <a:lnTo>
                    <a:pt x="110109" y="322707"/>
                  </a:lnTo>
                  <a:lnTo>
                    <a:pt x="161036" y="331089"/>
                  </a:lnTo>
                  <a:lnTo>
                    <a:pt x="211963" y="322707"/>
                  </a:lnTo>
                  <a:lnTo>
                    <a:pt x="256159" y="299212"/>
                  </a:lnTo>
                  <a:lnTo>
                    <a:pt x="290957" y="263398"/>
                  </a:lnTo>
                  <a:lnTo>
                    <a:pt x="313817" y="217932"/>
                  </a:lnTo>
                  <a:lnTo>
                    <a:pt x="322072" y="165608"/>
                  </a:lnTo>
                  <a:close/>
                </a:path>
              </a:pathLst>
            </a:custGeom>
            <a:solidFill>
              <a:srgbClr val="F48736">
                <a:alpha val="79608"/>
              </a:srgbClr>
            </a:solidFill>
          </p:spPr>
        </p:sp>
      </p:grpSp>
      <p:grpSp>
        <p:nvGrpSpPr>
          <p:cNvPr name="Group 55" id="55"/>
          <p:cNvGrpSpPr/>
          <p:nvPr/>
        </p:nvGrpSpPr>
        <p:grpSpPr>
          <a:xfrm rot="0">
            <a:off x="663289" y="9630206"/>
            <a:ext cx="241992" cy="248922"/>
            <a:chOff x="0" y="0"/>
            <a:chExt cx="322656" cy="331897"/>
          </a:xfrm>
        </p:grpSpPr>
        <p:sp>
          <p:nvSpPr>
            <p:cNvPr name="Freeform 56" id="56"/>
            <p:cNvSpPr/>
            <p:nvPr/>
          </p:nvSpPr>
          <p:spPr>
            <a:xfrm flipH="false" flipV="false" rot="0">
              <a:off x="0" y="0"/>
              <a:ext cx="322072" cy="331089"/>
            </a:xfrm>
            <a:custGeom>
              <a:avLst/>
              <a:gdLst/>
              <a:ahLst/>
              <a:cxnLst/>
              <a:rect r="r" b="b" t="t" l="l"/>
              <a:pathLst>
                <a:path h="331089" w="322072">
                  <a:moveTo>
                    <a:pt x="321945" y="165608"/>
                  </a:moveTo>
                  <a:lnTo>
                    <a:pt x="313690" y="113284"/>
                  </a:lnTo>
                  <a:lnTo>
                    <a:pt x="290830" y="67818"/>
                  </a:lnTo>
                  <a:lnTo>
                    <a:pt x="256032" y="32004"/>
                  </a:lnTo>
                  <a:lnTo>
                    <a:pt x="211836" y="8382"/>
                  </a:lnTo>
                  <a:lnTo>
                    <a:pt x="160909" y="0"/>
                  </a:lnTo>
                  <a:lnTo>
                    <a:pt x="110109" y="8382"/>
                  </a:lnTo>
                  <a:lnTo>
                    <a:pt x="65913" y="32004"/>
                  </a:lnTo>
                  <a:lnTo>
                    <a:pt x="30988" y="67818"/>
                  </a:lnTo>
                  <a:lnTo>
                    <a:pt x="8255" y="113284"/>
                  </a:lnTo>
                  <a:lnTo>
                    <a:pt x="0" y="165608"/>
                  </a:lnTo>
                  <a:lnTo>
                    <a:pt x="8255" y="217932"/>
                  </a:lnTo>
                  <a:lnTo>
                    <a:pt x="31115" y="263398"/>
                  </a:lnTo>
                  <a:lnTo>
                    <a:pt x="65913" y="299212"/>
                  </a:lnTo>
                  <a:lnTo>
                    <a:pt x="110109" y="322707"/>
                  </a:lnTo>
                  <a:lnTo>
                    <a:pt x="161036" y="331089"/>
                  </a:lnTo>
                  <a:lnTo>
                    <a:pt x="211963" y="322707"/>
                  </a:lnTo>
                  <a:lnTo>
                    <a:pt x="256159" y="299212"/>
                  </a:lnTo>
                  <a:lnTo>
                    <a:pt x="290957" y="263398"/>
                  </a:lnTo>
                  <a:lnTo>
                    <a:pt x="313817" y="217932"/>
                  </a:lnTo>
                  <a:lnTo>
                    <a:pt x="322072" y="165608"/>
                  </a:lnTo>
                  <a:close/>
                </a:path>
              </a:pathLst>
            </a:custGeom>
            <a:solidFill>
              <a:srgbClr val="F48736">
                <a:alpha val="79608"/>
              </a:srgbClr>
            </a:solidFill>
          </p:spPr>
        </p:sp>
      </p:grpSp>
      <p:grpSp>
        <p:nvGrpSpPr>
          <p:cNvPr name="Group 57" id="57"/>
          <p:cNvGrpSpPr/>
          <p:nvPr/>
        </p:nvGrpSpPr>
        <p:grpSpPr>
          <a:xfrm rot="0">
            <a:off x="663289" y="9165455"/>
            <a:ext cx="241992" cy="248922"/>
            <a:chOff x="0" y="0"/>
            <a:chExt cx="322656" cy="331897"/>
          </a:xfrm>
        </p:grpSpPr>
        <p:sp>
          <p:nvSpPr>
            <p:cNvPr name="Freeform 58" id="58"/>
            <p:cNvSpPr/>
            <p:nvPr/>
          </p:nvSpPr>
          <p:spPr>
            <a:xfrm flipH="false" flipV="false" rot="0">
              <a:off x="0" y="0"/>
              <a:ext cx="322072" cy="331089"/>
            </a:xfrm>
            <a:custGeom>
              <a:avLst/>
              <a:gdLst/>
              <a:ahLst/>
              <a:cxnLst/>
              <a:rect r="r" b="b" t="t" l="l"/>
              <a:pathLst>
                <a:path h="331089" w="322072">
                  <a:moveTo>
                    <a:pt x="321945" y="165608"/>
                  </a:moveTo>
                  <a:lnTo>
                    <a:pt x="313690" y="113284"/>
                  </a:lnTo>
                  <a:lnTo>
                    <a:pt x="290830" y="67818"/>
                  </a:lnTo>
                  <a:lnTo>
                    <a:pt x="256032" y="32004"/>
                  </a:lnTo>
                  <a:lnTo>
                    <a:pt x="211836" y="8382"/>
                  </a:lnTo>
                  <a:lnTo>
                    <a:pt x="160909" y="0"/>
                  </a:lnTo>
                  <a:lnTo>
                    <a:pt x="110109" y="8382"/>
                  </a:lnTo>
                  <a:lnTo>
                    <a:pt x="65913" y="32004"/>
                  </a:lnTo>
                  <a:lnTo>
                    <a:pt x="30988" y="67818"/>
                  </a:lnTo>
                  <a:lnTo>
                    <a:pt x="8255" y="113284"/>
                  </a:lnTo>
                  <a:lnTo>
                    <a:pt x="0" y="165608"/>
                  </a:lnTo>
                  <a:lnTo>
                    <a:pt x="8255" y="217932"/>
                  </a:lnTo>
                  <a:lnTo>
                    <a:pt x="31115" y="263398"/>
                  </a:lnTo>
                  <a:lnTo>
                    <a:pt x="65913" y="299212"/>
                  </a:lnTo>
                  <a:lnTo>
                    <a:pt x="110109" y="322707"/>
                  </a:lnTo>
                  <a:lnTo>
                    <a:pt x="161036" y="331089"/>
                  </a:lnTo>
                  <a:lnTo>
                    <a:pt x="211963" y="322707"/>
                  </a:lnTo>
                  <a:lnTo>
                    <a:pt x="256159" y="299212"/>
                  </a:lnTo>
                  <a:lnTo>
                    <a:pt x="290957" y="263398"/>
                  </a:lnTo>
                  <a:lnTo>
                    <a:pt x="313817" y="217932"/>
                  </a:lnTo>
                  <a:lnTo>
                    <a:pt x="322072" y="165608"/>
                  </a:lnTo>
                  <a:close/>
                </a:path>
              </a:pathLst>
            </a:custGeom>
            <a:solidFill>
              <a:srgbClr val="F48736">
                <a:alpha val="79608"/>
              </a:srgbClr>
            </a:solidFill>
          </p:spPr>
        </p:sp>
      </p:grpSp>
      <p:grpSp>
        <p:nvGrpSpPr>
          <p:cNvPr name="Group 59" id="59"/>
          <p:cNvGrpSpPr/>
          <p:nvPr/>
        </p:nvGrpSpPr>
        <p:grpSpPr>
          <a:xfrm rot="0">
            <a:off x="663289" y="8700692"/>
            <a:ext cx="241992" cy="248922"/>
            <a:chOff x="0" y="0"/>
            <a:chExt cx="322656" cy="331897"/>
          </a:xfrm>
        </p:grpSpPr>
        <p:sp>
          <p:nvSpPr>
            <p:cNvPr name="Freeform 60" id="60"/>
            <p:cNvSpPr/>
            <p:nvPr/>
          </p:nvSpPr>
          <p:spPr>
            <a:xfrm flipH="false" flipV="false" rot="0">
              <a:off x="0" y="0"/>
              <a:ext cx="322072" cy="331089"/>
            </a:xfrm>
            <a:custGeom>
              <a:avLst/>
              <a:gdLst/>
              <a:ahLst/>
              <a:cxnLst/>
              <a:rect r="r" b="b" t="t" l="l"/>
              <a:pathLst>
                <a:path h="331089" w="322072">
                  <a:moveTo>
                    <a:pt x="321945" y="165608"/>
                  </a:moveTo>
                  <a:lnTo>
                    <a:pt x="313690" y="113284"/>
                  </a:lnTo>
                  <a:lnTo>
                    <a:pt x="290830" y="67818"/>
                  </a:lnTo>
                  <a:lnTo>
                    <a:pt x="256032" y="32004"/>
                  </a:lnTo>
                  <a:lnTo>
                    <a:pt x="211836" y="8382"/>
                  </a:lnTo>
                  <a:lnTo>
                    <a:pt x="160909" y="0"/>
                  </a:lnTo>
                  <a:lnTo>
                    <a:pt x="110109" y="8382"/>
                  </a:lnTo>
                  <a:lnTo>
                    <a:pt x="65913" y="32004"/>
                  </a:lnTo>
                  <a:lnTo>
                    <a:pt x="30988" y="67818"/>
                  </a:lnTo>
                  <a:lnTo>
                    <a:pt x="8255" y="113284"/>
                  </a:lnTo>
                  <a:lnTo>
                    <a:pt x="0" y="165608"/>
                  </a:lnTo>
                  <a:lnTo>
                    <a:pt x="8255" y="217932"/>
                  </a:lnTo>
                  <a:lnTo>
                    <a:pt x="31115" y="263398"/>
                  </a:lnTo>
                  <a:lnTo>
                    <a:pt x="65913" y="299212"/>
                  </a:lnTo>
                  <a:lnTo>
                    <a:pt x="110109" y="322707"/>
                  </a:lnTo>
                  <a:lnTo>
                    <a:pt x="161036" y="331089"/>
                  </a:lnTo>
                  <a:lnTo>
                    <a:pt x="211963" y="322707"/>
                  </a:lnTo>
                  <a:lnTo>
                    <a:pt x="256159" y="299212"/>
                  </a:lnTo>
                  <a:lnTo>
                    <a:pt x="290957" y="263398"/>
                  </a:lnTo>
                  <a:lnTo>
                    <a:pt x="313817" y="217932"/>
                  </a:lnTo>
                  <a:lnTo>
                    <a:pt x="322072" y="165608"/>
                  </a:lnTo>
                  <a:close/>
                </a:path>
              </a:pathLst>
            </a:custGeom>
            <a:solidFill>
              <a:srgbClr val="F48736">
                <a:alpha val="79608"/>
              </a:srgbClr>
            </a:solidFill>
          </p:spPr>
        </p:sp>
      </p:grpSp>
      <p:grpSp>
        <p:nvGrpSpPr>
          <p:cNvPr name="Group 61" id="61"/>
          <p:cNvGrpSpPr/>
          <p:nvPr/>
        </p:nvGrpSpPr>
        <p:grpSpPr>
          <a:xfrm rot="0">
            <a:off x="663289" y="8235930"/>
            <a:ext cx="241992" cy="248922"/>
            <a:chOff x="0" y="0"/>
            <a:chExt cx="322656" cy="331897"/>
          </a:xfrm>
        </p:grpSpPr>
        <p:sp>
          <p:nvSpPr>
            <p:cNvPr name="Freeform 62" id="62"/>
            <p:cNvSpPr/>
            <p:nvPr/>
          </p:nvSpPr>
          <p:spPr>
            <a:xfrm flipH="false" flipV="false" rot="0">
              <a:off x="0" y="0"/>
              <a:ext cx="322072" cy="331216"/>
            </a:xfrm>
            <a:custGeom>
              <a:avLst/>
              <a:gdLst/>
              <a:ahLst/>
              <a:cxnLst/>
              <a:rect r="r" b="b" t="t" l="l"/>
              <a:pathLst>
                <a:path h="331216" w="322072">
                  <a:moveTo>
                    <a:pt x="321945" y="165608"/>
                  </a:moveTo>
                  <a:lnTo>
                    <a:pt x="313690" y="113284"/>
                  </a:lnTo>
                  <a:lnTo>
                    <a:pt x="290830" y="67818"/>
                  </a:lnTo>
                  <a:lnTo>
                    <a:pt x="256032" y="32004"/>
                  </a:lnTo>
                  <a:lnTo>
                    <a:pt x="211836" y="8509"/>
                  </a:lnTo>
                  <a:lnTo>
                    <a:pt x="160909" y="0"/>
                  </a:lnTo>
                  <a:lnTo>
                    <a:pt x="110109" y="8509"/>
                  </a:lnTo>
                  <a:lnTo>
                    <a:pt x="65913" y="32004"/>
                  </a:lnTo>
                  <a:lnTo>
                    <a:pt x="30988" y="67818"/>
                  </a:lnTo>
                  <a:lnTo>
                    <a:pt x="8255" y="113284"/>
                  </a:lnTo>
                  <a:lnTo>
                    <a:pt x="0" y="165608"/>
                  </a:lnTo>
                  <a:lnTo>
                    <a:pt x="8255" y="217932"/>
                  </a:lnTo>
                  <a:lnTo>
                    <a:pt x="31115" y="263398"/>
                  </a:lnTo>
                  <a:lnTo>
                    <a:pt x="65913" y="299212"/>
                  </a:lnTo>
                  <a:lnTo>
                    <a:pt x="110109" y="322707"/>
                  </a:lnTo>
                  <a:lnTo>
                    <a:pt x="161036" y="331216"/>
                  </a:lnTo>
                  <a:lnTo>
                    <a:pt x="211963" y="322707"/>
                  </a:lnTo>
                  <a:lnTo>
                    <a:pt x="256159" y="299212"/>
                  </a:lnTo>
                  <a:lnTo>
                    <a:pt x="290957" y="263398"/>
                  </a:lnTo>
                  <a:lnTo>
                    <a:pt x="313817" y="217932"/>
                  </a:lnTo>
                  <a:lnTo>
                    <a:pt x="322072" y="165608"/>
                  </a:lnTo>
                  <a:close/>
                </a:path>
              </a:pathLst>
            </a:custGeom>
            <a:solidFill>
              <a:srgbClr val="F48736">
                <a:alpha val="79608"/>
              </a:srgbClr>
            </a:solidFill>
          </p:spPr>
        </p:sp>
      </p:grpSp>
      <p:grpSp>
        <p:nvGrpSpPr>
          <p:cNvPr name="Group 63" id="63"/>
          <p:cNvGrpSpPr/>
          <p:nvPr/>
        </p:nvGrpSpPr>
        <p:grpSpPr>
          <a:xfrm rot="0">
            <a:off x="663289" y="7771179"/>
            <a:ext cx="241992" cy="248922"/>
            <a:chOff x="0" y="0"/>
            <a:chExt cx="322656" cy="331897"/>
          </a:xfrm>
        </p:grpSpPr>
        <p:sp>
          <p:nvSpPr>
            <p:cNvPr name="Freeform 64" id="64"/>
            <p:cNvSpPr/>
            <p:nvPr/>
          </p:nvSpPr>
          <p:spPr>
            <a:xfrm flipH="false" flipV="false" rot="0">
              <a:off x="0" y="0"/>
              <a:ext cx="322072" cy="331089"/>
            </a:xfrm>
            <a:custGeom>
              <a:avLst/>
              <a:gdLst/>
              <a:ahLst/>
              <a:cxnLst/>
              <a:rect r="r" b="b" t="t" l="l"/>
              <a:pathLst>
                <a:path h="331089" w="322072">
                  <a:moveTo>
                    <a:pt x="321945" y="165608"/>
                  </a:moveTo>
                  <a:lnTo>
                    <a:pt x="313690" y="113284"/>
                  </a:lnTo>
                  <a:lnTo>
                    <a:pt x="290830" y="67818"/>
                  </a:lnTo>
                  <a:lnTo>
                    <a:pt x="256032" y="32004"/>
                  </a:lnTo>
                  <a:lnTo>
                    <a:pt x="211836" y="8382"/>
                  </a:lnTo>
                  <a:lnTo>
                    <a:pt x="160909" y="0"/>
                  </a:lnTo>
                  <a:lnTo>
                    <a:pt x="110109" y="8382"/>
                  </a:lnTo>
                  <a:lnTo>
                    <a:pt x="65913" y="32004"/>
                  </a:lnTo>
                  <a:lnTo>
                    <a:pt x="30988" y="67818"/>
                  </a:lnTo>
                  <a:lnTo>
                    <a:pt x="8255" y="113284"/>
                  </a:lnTo>
                  <a:lnTo>
                    <a:pt x="0" y="165608"/>
                  </a:lnTo>
                  <a:lnTo>
                    <a:pt x="8255" y="217932"/>
                  </a:lnTo>
                  <a:lnTo>
                    <a:pt x="31115" y="263398"/>
                  </a:lnTo>
                  <a:lnTo>
                    <a:pt x="65913" y="299212"/>
                  </a:lnTo>
                  <a:lnTo>
                    <a:pt x="110109" y="322707"/>
                  </a:lnTo>
                  <a:lnTo>
                    <a:pt x="161036" y="331089"/>
                  </a:lnTo>
                  <a:lnTo>
                    <a:pt x="211963" y="322707"/>
                  </a:lnTo>
                  <a:lnTo>
                    <a:pt x="256159" y="299212"/>
                  </a:lnTo>
                  <a:lnTo>
                    <a:pt x="290957" y="263398"/>
                  </a:lnTo>
                  <a:lnTo>
                    <a:pt x="313817" y="217932"/>
                  </a:lnTo>
                  <a:lnTo>
                    <a:pt x="322072" y="165608"/>
                  </a:lnTo>
                  <a:close/>
                </a:path>
              </a:pathLst>
            </a:custGeom>
            <a:solidFill>
              <a:srgbClr val="F48736">
                <a:alpha val="79608"/>
              </a:srgbClr>
            </a:solidFill>
          </p:spPr>
        </p:sp>
      </p:grpSp>
      <p:sp>
        <p:nvSpPr>
          <p:cNvPr name="Freeform 65" id="65"/>
          <p:cNvSpPr/>
          <p:nvPr/>
        </p:nvSpPr>
        <p:spPr>
          <a:xfrm flipH="false" flipV="false" rot="0">
            <a:off x="638074" y="561886"/>
            <a:ext cx="6037896" cy="1295195"/>
          </a:xfrm>
          <a:custGeom>
            <a:avLst/>
            <a:gdLst/>
            <a:ahLst/>
            <a:cxnLst/>
            <a:rect r="r" b="b" t="t" l="l"/>
            <a:pathLst>
              <a:path h="1295195" w="6037896">
                <a:moveTo>
                  <a:pt x="0" y="0"/>
                </a:moveTo>
                <a:lnTo>
                  <a:pt x="6037896" y="0"/>
                </a:lnTo>
                <a:lnTo>
                  <a:pt x="6037896" y="1295195"/>
                </a:lnTo>
                <a:lnTo>
                  <a:pt x="0" y="129519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8" t="0" r="-18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97792" y="1166057"/>
            <a:ext cx="8678417" cy="672301"/>
          </a:xfrm>
          <a:custGeom>
            <a:avLst/>
            <a:gdLst/>
            <a:ahLst/>
            <a:cxnLst/>
            <a:rect r="r" b="b" t="t" l="l"/>
            <a:pathLst>
              <a:path h="672301" w="8678417">
                <a:moveTo>
                  <a:pt x="0" y="0"/>
                </a:moveTo>
                <a:lnTo>
                  <a:pt x="8678417" y="0"/>
                </a:lnTo>
                <a:lnTo>
                  <a:pt x="8678417" y="672301"/>
                </a:lnTo>
                <a:lnTo>
                  <a:pt x="0" y="6723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9" t="0" r="-79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160031" y="1166057"/>
            <a:ext cx="4991501" cy="672301"/>
          </a:xfrm>
          <a:custGeom>
            <a:avLst/>
            <a:gdLst/>
            <a:ahLst/>
            <a:cxnLst/>
            <a:rect r="r" b="b" t="t" l="l"/>
            <a:pathLst>
              <a:path h="672301" w="4991501">
                <a:moveTo>
                  <a:pt x="0" y="0"/>
                </a:moveTo>
                <a:lnTo>
                  <a:pt x="4991500" y="0"/>
                </a:lnTo>
                <a:lnTo>
                  <a:pt x="4991500" y="672301"/>
                </a:lnTo>
                <a:lnTo>
                  <a:pt x="0" y="6723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2" t="0" r="-52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35624" y="2801116"/>
            <a:ext cx="15505730" cy="4946911"/>
          </a:xfrm>
          <a:custGeom>
            <a:avLst/>
            <a:gdLst/>
            <a:ahLst/>
            <a:cxnLst/>
            <a:rect r="r" b="b" t="t" l="l"/>
            <a:pathLst>
              <a:path h="4946911" w="15505730">
                <a:moveTo>
                  <a:pt x="0" y="0"/>
                </a:moveTo>
                <a:lnTo>
                  <a:pt x="15505730" y="0"/>
                </a:lnTo>
                <a:lnTo>
                  <a:pt x="15505730" y="4946912"/>
                </a:lnTo>
                <a:lnTo>
                  <a:pt x="0" y="49469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6" t="0" r="-6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0" y="9617054"/>
            <a:ext cx="1963079" cy="87787"/>
            <a:chOff x="0" y="0"/>
            <a:chExt cx="2617439" cy="11704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616962" cy="116332"/>
            </a:xfrm>
            <a:custGeom>
              <a:avLst/>
              <a:gdLst/>
              <a:ahLst/>
              <a:cxnLst/>
              <a:rect r="r" b="b" t="t" l="l"/>
              <a:pathLst>
                <a:path h="116332" w="2616962">
                  <a:moveTo>
                    <a:pt x="2609088" y="0"/>
                  </a:moveTo>
                  <a:lnTo>
                    <a:pt x="0" y="14986"/>
                  </a:lnTo>
                  <a:lnTo>
                    <a:pt x="0" y="116332"/>
                  </a:lnTo>
                  <a:lnTo>
                    <a:pt x="2616962" y="101219"/>
                  </a:lnTo>
                  <a:lnTo>
                    <a:pt x="2609088" y="0"/>
                  </a:lnTo>
                  <a:close/>
                </a:path>
              </a:pathLst>
            </a:custGeom>
            <a:solidFill>
              <a:srgbClr val="F48736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0" y="9378967"/>
            <a:ext cx="2286505" cy="89520"/>
            <a:chOff x="0" y="0"/>
            <a:chExt cx="3048674" cy="11936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048635" cy="118745"/>
            </a:xfrm>
            <a:custGeom>
              <a:avLst/>
              <a:gdLst/>
              <a:ahLst/>
              <a:cxnLst/>
              <a:rect r="r" b="b" t="t" l="l"/>
              <a:pathLst>
                <a:path h="118745" w="3048635">
                  <a:moveTo>
                    <a:pt x="3040761" y="0"/>
                  </a:moveTo>
                  <a:lnTo>
                    <a:pt x="0" y="17399"/>
                  </a:lnTo>
                  <a:lnTo>
                    <a:pt x="0" y="118745"/>
                  </a:lnTo>
                  <a:lnTo>
                    <a:pt x="3048635" y="101219"/>
                  </a:lnTo>
                  <a:lnTo>
                    <a:pt x="3040761" y="0"/>
                  </a:lnTo>
                  <a:close/>
                </a:path>
              </a:pathLst>
            </a:custGeom>
            <a:solidFill>
              <a:srgbClr val="F48736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0" y="9150403"/>
            <a:ext cx="2648627" cy="91252"/>
            <a:chOff x="0" y="0"/>
            <a:chExt cx="3531502" cy="12167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531235" cy="121539"/>
            </a:xfrm>
            <a:custGeom>
              <a:avLst/>
              <a:gdLst/>
              <a:ahLst/>
              <a:cxnLst/>
              <a:rect r="r" b="b" t="t" l="l"/>
              <a:pathLst>
                <a:path h="121539" w="3531235">
                  <a:moveTo>
                    <a:pt x="3523361" y="0"/>
                  </a:moveTo>
                  <a:lnTo>
                    <a:pt x="0" y="20193"/>
                  </a:lnTo>
                  <a:lnTo>
                    <a:pt x="0" y="121539"/>
                  </a:lnTo>
                  <a:lnTo>
                    <a:pt x="3531235" y="101219"/>
                  </a:lnTo>
                  <a:lnTo>
                    <a:pt x="3523361" y="0"/>
                  </a:lnTo>
                  <a:close/>
                </a:path>
              </a:pathLst>
            </a:custGeom>
            <a:solidFill>
              <a:srgbClr val="F48736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0" y="8921839"/>
            <a:ext cx="2972630" cy="93562"/>
            <a:chOff x="0" y="0"/>
            <a:chExt cx="3963507" cy="12475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3962908" cy="124079"/>
            </a:xfrm>
            <a:custGeom>
              <a:avLst/>
              <a:gdLst/>
              <a:ahLst/>
              <a:cxnLst/>
              <a:rect r="r" b="b" t="t" l="l"/>
              <a:pathLst>
                <a:path h="124079" w="3962908">
                  <a:moveTo>
                    <a:pt x="3955034" y="0"/>
                  </a:moveTo>
                  <a:lnTo>
                    <a:pt x="0" y="22733"/>
                  </a:lnTo>
                  <a:lnTo>
                    <a:pt x="0" y="124079"/>
                  </a:lnTo>
                  <a:lnTo>
                    <a:pt x="3962908" y="101219"/>
                  </a:lnTo>
                  <a:lnTo>
                    <a:pt x="3955034" y="0"/>
                  </a:lnTo>
                  <a:close/>
                </a:path>
              </a:pathLst>
            </a:custGeom>
            <a:solidFill>
              <a:srgbClr val="F48736"/>
            </a:solidFill>
          </p:spPr>
        </p:sp>
      </p:grpSp>
      <p:sp>
        <p:nvSpPr>
          <p:cNvPr name="Freeform 13" id="13"/>
          <p:cNvSpPr/>
          <p:nvPr/>
        </p:nvSpPr>
        <p:spPr>
          <a:xfrm flipH="false" flipV="false" rot="0">
            <a:off x="17289484" y="9129857"/>
            <a:ext cx="713056" cy="1067477"/>
          </a:xfrm>
          <a:custGeom>
            <a:avLst/>
            <a:gdLst/>
            <a:ahLst/>
            <a:cxnLst/>
            <a:rect r="r" b="b" t="t" l="l"/>
            <a:pathLst>
              <a:path h="1067477" w="713056">
                <a:moveTo>
                  <a:pt x="0" y="0"/>
                </a:moveTo>
                <a:lnTo>
                  <a:pt x="713056" y="0"/>
                </a:lnTo>
                <a:lnTo>
                  <a:pt x="713056" y="1067478"/>
                </a:lnTo>
                <a:lnTo>
                  <a:pt x="0" y="106747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58" t="0" r="-158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17323232" y="2220924"/>
            <a:ext cx="241992" cy="248922"/>
            <a:chOff x="0" y="0"/>
            <a:chExt cx="322656" cy="331897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322072" cy="331089"/>
            </a:xfrm>
            <a:custGeom>
              <a:avLst/>
              <a:gdLst/>
              <a:ahLst/>
              <a:cxnLst/>
              <a:rect r="r" b="b" t="t" l="l"/>
              <a:pathLst>
                <a:path h="331089" w="322072">
                  <a:moveTo>
                    <a:pt x="321945" y="165608"/>
                  </a:moveTo>
                  <a:lnTo>
                    <a:pt x="313690" y="113284"/>
                  </a:lnTo>
                  <a:lnTo>
                    <a:pt x="290830" y="67818"/>
                  </a:lnTo>
                  <a:lnTo>
                    <a:pt x="256032" y="32004"/>
                  </a:lnTo>
                  <a:lnTo>
                    <a:pt x="211836" y="8382"/>
                  </a:lnTo>
                  <a:lnTo>
                    <a:pt x="160909" y="0"/>
                  </a:lnTo>
                  <a:lnTo>
                    <a:pt x="110109" y="8382"/>
                  </a:lnTo>
                  <a:lnTo>
                    <a:pt x="65913" y="32004"/>
                  </a:lnTo>
                  <a:lnTo>
                    <a:pt x="31115" y="67818"/>
                  </a:lnTo>
                  <a:lnTo>
                    <a:pt x="8255" y="113284"/>
                  </a:lnTo>
                  <a:lnTo>
                    <a:pt x="0" y="165608"/>
                  </a:lnTo>
                  <a:lnTo>
                    <a:pt x="8255" y="217932"/>
                  </a:lnTo>
                  <a:lnTo>
                    <a:pt x="31115" y="263398"/>
                  </a:lnTo>
                  <a:lnTo>
                    <a:pt x="65913" y="299212"/>
                  </a:lnTo>
                  <a:lnTo>
                    <a:pt x="110109" y="322707"/>
                  </a:lnTo>
                  <a:lnTo>
                    <a:pt x="161036" y="331089"/>
                  </a:lnTo>
                  <a:lnTo>
                    <a:pt x="211963" y="322707"/>
                  </a:lnTo>
                  <a:lnTo>
                    <a:pt x="256159" y="299212"/>
                  </a:lnTo>
                  <a:lnTo>
                    <a:pt x="290957" y="263398"/>
                  </a:lnTo>
                  <a:lnTo>
                    <a:pt x="313817" y="217932"/>
                  </a:lnTo>
                  <a:lnTo>
                    <a:pt x="322072" y="165608"/>
                  </a:lnTo>
                  <a:close/>
                </a:path>
              </a:pathLst>
            </a:custGeom>
            <a:solidFill>
              <a:srgbClr val="F48736"/>
            </a:soli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17323232" y="1756162"/>
            <a:ext cx="241992" cy="248922"/>
            <a:chOff x="0" y="0"/>
            <a:chExt cx="322656" cy="331897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322072" cy="331216"/>
            </a:xfrm>
            <a:custGeom>
              <a:avLst/>
              <a:gdLst/>
              <a:ahLst/>
              <a:cxnLst/>
              <a:rect r="r" b="b" t="t" l="l"/>
              <a:pathLst>
                <a:path h="331216" w="322072">
                  <a:moveTo>
                    <a:pt x="321945" y="165608"/>
                  </a:moveTo>
                  <a:lnTo>
                    <a:pt x="313690" y="113284"/>
                  </a:lnTo>
                  <a:lnTo>
                    <a:pt x="290830" y="67818"/>
                  </a:lnTo>
                  <a:lnTo>
                    <a:pt x="256032" y="32004"/>
                  </a:lnTo>
                  <a:lnTo>
                    <a:pt x="211836" y="8509"/>
                  </a:lnTo>
                  <a:lnTo>
                    <a:pt x="160909" y="0"/>
                  </a:lnTo>
                  <a:lnTo>
                    <a:pt x="110109" y="8509"/>
                  </a:lnTo>
                  <a:lnTo>
                    <a:pt x="65913" y="32004"/>
                  </a:lnTo>
                  <a:lnTo>
                    <a:pt x="31115" y="67818"/>
                  </a:lnTo>
                  <a:lnTo>
                    <a:pt x="8255" y="113284"/>
                  </a:lnTo>
                  <a:lnTo>
                    <a:pt x="0" y="165608"/>
                  </a:lnTo>
                  <a:lnTo>
                    <a:pt x="8255" y="217932"/>
                  </a:lnTo>
                  <a:lnTo>
                    <a:pt x="31115" y="263398"/>
                  </a:lnTo>
                  <a:lnTo>
                    <a:pt x="65913" y="299212"/>
                  </a:lnTo>
                  <a:lnTo>
                    <a:pt x="110109" y="322707"/>
                  </a:lnTo>
                  <a:lnTo>
                    <a:pt x="161036" y="331216"/>
                  </a:lnTo>
                  <a:lnTo>
                    <a:pt x="211963" y="322707"/>
                  </a:lnTo>
                  <a:lnTo>
                    <a:pt x="256159" y="299212"/>
                  </a:lnTo>
                  <a:lnTo>
                    <a:pt x="290957" y="263398"/>
                  </a:lnTo>
                  <a:lnTo>
                    <a:pt x="313817" y="217932"/>
                  </a:lnTo>
                  <a:lnTo>
                    <a:pt x="322072" y="165608"/>
                  </a:lnTo>
                  <a:close/>
                </a:path>
              </a:pathLst>
            </a:custGeom>
            <a:solidFill>
              <a:srgbClr val="F48736"/>
            </a:solid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17323232" y="1291410"/>
            <a:ext cx="241992" cy="248922"/>
            <a:chOff x="0" y="0"/>
            <a:chExt cx="322656" cy="331897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322072" cy="331089"/>
            </a:xfrm>
            <a:custGeom>
              <a:avLst/>
              <a:gdLst/>
              <a:ahLst/>
              <a:cxnLst/>
              <a:rect r="r" b="b" t="t" l="l"/>
              <a:pathLst>
                <a:path h="331089" w="322072">
                  <a:moveTo>
                    <a:pt x="321945" y="165608"/>
                  </a:moveTo>
                  <a:lnTo>
                    <a:pt x="313690" y="113284"/>
                  </a:lnTo>
                  <a:lnTo>
                    <a:pt x="290830" y="67818"/>
                  </a:lnTo>
                  <a:lnTo>
                    <a:pt x="256032" y="32004"/>
                  </a:lnTo>
                  <a:lnTo>
                    <a:pt x="211836" y="8382"/>
                  </a:lnTo>
                  <a:lnTo>
                    <a:pt x="160909" y="0"/>
                  </a:lnTo>
                  <a:lnTo>
                    <a:pt x="110109" y="8382"/>
                  </a:lnTo>
                  <a:lnTo>
                    <a:pt x="65913" y="32004"/>
                  </a:lnTo>
                  <a:lnTo>
                    <a:pt x="31115" y="67818"/>
                  </a:lnTo>
                  <a:lnTo>
                    <a:pt x="8255" y="113284"/>
                  </a:lnTo>
                  <a:lnTo>
                    <a:pt x="0" y="165608"/>
                  </a:lnTo>
                  <a:lnTo>
                    <a:pt x="8255" y="217932"/>
                  </a:lnTo>
                  <a:lnTo>
                    <a:pt x="31115" y="263398"/>
                  </a:lnTo>
                  <a:lnTo>
                    <a:pt x="65913" y="299212"/>
                  </a:lnTo>
                  <a:lnTo>
                    <a:pt x="110109" y="322707"/>
                  </a:lnTo>
                  <a:lnTo>
                    <a:pt x="161036" y="331089"/>
                  </a:lnTo>
                  <a:lnTo>
                    <a:pt x="211963" y="322707"/>
                  </a:lnTo>
                  <a:lnTo>
                    <a:pt x="256159" y="299212"/>
                  </a:lnTo>
                  <a:lnTo>
                    <a:pt x="290957" y="263398"/>
                  </a:lnTo>
                  <a:lnTo>
                    <a:pt x="313817" y="217932"/>
                  </a:lnTo>
                  <a:lnTo>
                    <a:pt x="322072" y="165608"/>
                  </a:lnTo>
                  <a:close/>
                </a:path>
              </a:pathLst>
            </a:custGeom>
            <a:solidFill>
              <a:srgbClr val="F48736"/>
            </a:solid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17323232" y="826647"/>
            <a:ext cx="241992" cy="248922"/>
            <a:chOff x="0" y="0"/>
            <a:chExt cx="322656" cy="331897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322072" cy="331089"/>
            </a:xfrm>
            <a:custGeom>
              <a:avLst/>
              <a:gdLst/>
              <a:ahLst/>
              <a:cxnLst/>
              <a:rect r="r" b="b" t="t" l="l"/>
              <a:pathLst>
                <a:path h="331089" w="322072">
                  <a:moveTo>
                    <a:pt x="321945" y="165608"/>
                  </a:moveTo>
                  <a:lnTo>
                    <a:pt x="313690" y="113284"/>
                  </a:lnTo>
                  <a:lnTo>
                    <a:pt x="290830" y="67818"/>
                  </a:lnTo>
                  <a:lnTo>
                    <a:pt x="256032" y="32004"/>
                  </a:lnTo>
                  <a:lnTo>
                    <a:pt x="211836" y="8509"/>
                  </a:lnTo>
                  <a:lnTo>
                    <a:pt x="160909" y="0"/>
                  </a:lnTo>
                  <a:lnTo>
                    <a:pt x="110109" y="8509"/>
                  </a:lnTo>
                  <a:lnTo>
                    <a:pt x="65913" y="32004"/>
                  </a:lnTo>
                  <a:lnTo>
                    <a:pt x="31115" y="67818"/>
                  </a:lnTo>
                  <a:lnTo>
                    <a:pt x="8255" y="113284"/>
                  </a:lnTo>
                  <a:lnTo>
                    <a:pt x="0" y="165608"/>
                  </a:lnTo>
                  <a:lnTo>
                    <a:pt x="8255" y="217932"/>
                  </a:lnTo>
                  <a:lnTo>
                    <a:pt x="31115" y="263398"/>
                  </a:lnTo>
                  <a:lnTo>
                    <a:pt x="65913" y="299212"/>
                  </a:lnTo>
                  <a:lnTo>
                    <a:pt x="110109" y="322707"/>
                  </a:lnTo>
                  <a:lnTo>
                    <a:pt x="161036" y="331089"/>
                  </a:lnTo>
                  <a:lnTo>
                    <a:pt x="211963" y="322707"/>
                  </a:lnTo>
                  <a:lnTo>
                    <a:pt x="256159" y="299212"/>
                  </a:lnTo>
                  <a:lnTo>
                    <a:pt x="290957" y="263398"/>
                  </a:lnTo>
                  <a:lnTo>
                    <a:pt x="313817" y="217932"/>
                  </a:lnTo>
                  <a:lnTo>
                    <a:pt x="322072" y="165608"/>
                  </a:lnTo>
                  <a:close/>
                </a:path>
              </a:pathLst>
            </a:custGeom>
            <a:solidFill>
              <a:srgbClr val="F48736"/>
            </a:solid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17323232" y="361895"/>
            <a:ext cx="241992" cy="248922"/>
            <a:chOff x="0" y="0"/>
            <a:chExt cx="322656" cy="331897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322072" cy="331216"/>
            </a:xfrm>
            <a:custGeom>
              <a:avLst/>
              <a:gdLst/>
              <a:ahLst/>
              <a:cxnLst/>
              <a:rect r="r" b="b" t="t" l="l"/>
              <a:pathLst>
                <a:path h="331216" w="322072">
                  <a:moveTo>
                    <a:pt x="321945" y="165608"/>
                  </a:moveTo>
                  <a:lnTo>
                    <a:pt x="313690" y="113284"/>
                  </a:lnTo>
                  <a:lnTo>
                    <a:pt x="290830" y="67818"/>
                  </a:lnTo>
                  <a:lnTo>
                    <a:pt x="256032" y="32004"/>
                  </a:lnTo>
                  <a:lnTo>
                    <a:pt x="211836" y="8382"/>
                  </a:lnTo>
                  <a:lnTo>
                    <a:pt x="160909" y="0"/>
                  </a:lnTo>
                  <a:lnTo>
                    <a:pt x="110109" y="8382"/>
                  </a:lnTo>
                  <a:lnTo>
                    <a:pt x="65913" y="32004"/>
                  </a:lnTo>
                  <a:lnTo>
                    <a:pt x="31115" y="67818"/>
                  </a:lnTo>
                  <a:lnTo>
                    <a:pt x="8255" y="113284"/>
                  </a:lnTo>
                  <a:lnTo>
                    <a:pt x="0" y="165608"/>
                  </a:lnTo>
                  <a:lnTo>
                    <a:pt x="8255" y="217932"/>
                  </a:lnTo>
                  <a:lnTo>
                    <a:pt x="31115" y="263398"/>
                  </a:lnTo>
                  <a:lnTo>
                    <a:pt x="65913" y="299212"/>
                  </a:lnTo>
                  <a:lnTo>
                    <a:pt x="110109" y="322707"/>
                  </a:lnTo>
                  <a:lnTo>
                    <a:pt x="161036" y="331216"/>
                  </a:lnTo>
                  <a:lnTo>
                    <a:pt x="211963" y="322707"/>
                  </a:lnTo>
                  <a:lnTo>
                    <a:pt x="256159" y="299212"/>
                  </a:lnTo>
                  <a:lnTo>
                    <a:pt x="290957" y="263398"/>
                  </a:lnTo>
                  <a:lnTo>
                    <a:pt x="313817" y="217932"/>
                  </a:lnTo>
                  <a:lnTo>
                    <a:pt x="322072" y="165608"/>
                  </a:lnTo>
                  <a:close/>
                </a:path>
              </a:pathLst>
            </a:custGeom>
            <a:solidFill>
              <a:srgbClr val="F48736"/>
            </a:solidFill>
          </p:spPr>
        </p:sp>
      </p:grpSp>
      <p:grpSp>
        <p:nvGrpSpPr>
          <p:cNvPr name="Group 24" id="24"/>
          <p:cNvGrpSpPr/>
          <p:nvPr/>
        </p:nvGrpSpPr>
        <p:grpSpPr>
          <a:xfrm rot="0">
            <a:off x="17709403" y="2220924"/>
            <a:ext cx="241992" cy="248922"/>
            <a:chOff x="0" y="0"/>
            <a:chExt cx="322656" cy="331897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322072" cy="331089"/>
            </a:xfrm>
            <a:custGeom>
              <a:avLst/>
              <a:gdLst/>
              <a:ahLst/>
              <a:cxnLst/>
              <a:rect r="r" b="b" t="t" l="l"/>
              <a:pathLst>
                <a:path h="331089" w="322072">
                  <a:moveTo>
                    <a:pt x="321945" y="165608"/>
                  </a:moveTo>
                  <a:lnTo>
                    <a:pt x="313690" y="113284"/>
                  </a:lnTo>
                  <a:lnTo>
                    <a:pt x="290830" y="67818"/>
                  </a:lnTo>
                  <a:lnTo>
                    <a:pt x="256032" y="32004"/>
                  </a:lnTo>
                  <a:lnTo>
                    <a:pt x="211836" y="8382"/>
                  </a:lnTo>
                  <a:lnTo>
                    <a:pt x="160909" y="0"/>
                  </a:lnTo>
                  <a:lnTo>
                    <a:pt x="110109" y="8382"/>
                  </a:lnTo>
                  <a:lnTo>
                    <a:pt x="65913" y="32004"/>
                  </a:lnTo>
                  <a:lnTo>
                    <a:pt x="31115" y="67818"/>
                  </a:lnTo>
                  <a:lnTo>
                    <a:pt x="8255" y="113284"/>
                  </a:lnTo>
                  <a:lnTo>
                    <a:pt x="0" y="165608"/>
                  </a:lnTo>
                  <a:lnTo>
                    <a:pt x="8255" y="217932"/>
                  </a:lnTo>
                  <a:lnTo>
                    <a:pt x="31115" y="263398"/>
                  </a:lnTo>
                  <a:lnTo>
                    <a:pt x="65913" y="299212"/>
                  </a:lnTo>
                  <a:lnTo>
                    <a:pt x="110109" y="322707"/>
                  </a:lnTo>
                  <a:lnTo>
                    <a:pt x="161036" y="331089"/>
                  </a:lnTo>
                  <a:lnTo>
                    <a:pt x="211963" y="322707"/>
                  </a:lnTo>
                  <a:lnTo>
                    <a:pt x="256159" y="299212"/>
                  </a:lnTo>
                  <a:lnTo>
                    <a:pt x="290957" y="263398"/>
                  </a:lnTo>
                  <a:lnTo>
                    <a:pt x="313817" y="217932"/>
                  </a:lnTo>
                  <a:lnTo>
                    <a:pt x="322072" y="165608"/>
                  </a:lnTo>
                  <a:close/>
                </a:path>
              </a:pathLst>
            </a:custGeom>
            <a:solidFill>
              <a:srgbClr val="F48736"/>
            </a:solidFill>
          </p:spPr>
        </p:sp>
      </p:grpSp>
      <p:grpSp>
        <p:nvGrpSpPr>
          <p:cNvPr name="Group 26" id="26"/>
          <p:cNvGrpSpPr/>
          <p:nvPr/>
        </p:nvGrpSpPr>
        <p:grpSpPr>
          <a:xfrm rot="0">
            <a:off x="17709403" y="1756162"/>
            <a:ext cx="241992" cy="248922"/>
            <a:chOff x="0" y="0"/>
            <a:chExt cx="322656" cy="331897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322072" cy="331216"/>
            </a:xfrm>
            <a:custGeom>
              <a:avLst/>
              <a:gdLst/>
              <a:ahLst/>
              <a:cxnLst/>
              <a:rect r="r" b="b" t="t" l="l"/>
              <a:pathLst>
                <a:path h="331216" w="322072">
                  <a:moveTo>
                    <a:pt x="321945" y="165608"/>
                  </a:moveTo>
                  <a:lnTo>
                    <a:pt x="313690" y="113284"/>
                  </a:lnTo>
                  <a:lnTo>
                    <a:pt x="290830" y="67818"/>
                  </a:lnTo>
                  <a:lnTo>
                    <a:pt x="256032" y="32004"/>
                  </a:lnTo>
                  <a:lnTo>
                    <a:pt x="211836" y="8509"/>
                  </a:lnTo>
                  <a:lnTo>
                    <a:pt x="160909" y="0"/>
                  </a:lnTo>
                  <a:lnTo>
                    <a:pt x="110109" y="8509"/>
                  </a:lnTo>
                  <a:lnTo>
                    <a:pt x="65913" y="32004"/>
                  </a:lnTo>
                  <a:lnTo>
                    <a:pt x="31115" y="67818"/>
                  </a:lnTo>
                  <a:lnTo>
                    <a:pt x="8255" y="113284"/>
                  </a:lnTo>
                  <a:lnTo>
                    <a:pt x="0" y="165608"/>
                  </a:lnTo>
                  <a:lnTo>
                    <a:pt x="8255" y="217932"/>
                  </a:lnTo>
                  <a:lnTo>
                    <a:pt x="31115" y="263398"/>
                  </a:lnTo>
                  <a:lnTo>
                    <a:pt x="65913" y="299212"/>
                  </a:lnTo>
                  <a:lnTo>
                    <a:pt x="110109" y="322707"/>
                  </a:lnTo>
                  <a:lnTo>
                    <a:pt x="161036" y="331216"/>
                  </a:lnTo>
                  <a:lnTo>
                    <a:pt x="211963" y="322707"/>
                  </a:lnTo>
                  <a:lnTo>
                    <a:pt x="256159" y="299212"/>
                  </a:lnTo>
                  <a:lnTo>
                    <a:pt x="290957" y="263398"/>
                  </a:lnTo>
                  <a:lnTo>
                    <a:pt x="313817" y="217932"/>
                  </a:lnTo>
                  <a:lnTo>
                    <a:pt x="322072" y="165608"/>
                  </a:lnTo>
                  <a:close/>
                </a:path>
              </a:pathLst>
            </a:custGeom>
            <a:solidFill>
              <a:srgbClr val="F48736"/>
            </a:solidFill>
          </p:spPr>
        </p:sp>
      </p:grpSp>
      <p:grpSp>
        <p:nvGrpSpPr>
          <p:cNvPr name="Group 28" id="28"/>
          <p:cNvGrpSpPr/>
          <p:nvPr/>
        </p:nvGrpSpPr>
        <p:grpSpPr>
          <a:xfrm rot="0">
            <a:off x="17709403" y="1291410"/>
            <a:ext cx="241992" cy="248922"/>
            <a:chOff x="0" y="0"/>
            <a:chExt cx="322656" cy="331897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322072" cy="331089"/>
            </a:xfrm>
            <a:custGeom>
              <a:avLst/>
              <a:gdLst/>
              <a:ahLst/>
              <a:cxnLst/>
              <a:rect r="r" b="b" t="t" l="l"/>
              <a:pathLst>
                <a:path h="331089" w="322072">
                  <a:moveTo>
                    <a:pt x="321945" y="165608"/>
                  </a:moveTo>
                  <a:lnTo>
                    <a:pt x="313690" y="113284"/>
                  </a:lnTo>
                  <a:lnTo>
                    <a:pt x="290830" y="67818"/>
                  </a:lnTo>
                  <a:lnTo>
                    <a:pt x="256032" y="32004"/>
                  </a:lnTo>
                  <a:lnTo>
                    <a:pt x="211836" y="8382"/>
                  </a:lnTo>
                  <a:lnTo>
                    <a:pt x="160909" y="0"/>
                  </a:lnTo>
                  <a:lnTo>
                    <a:pt x="110109" y="8382"/>
                  </a:lnTo>
                  <a:lnTo>
                    <a:pt x="65913" y="32004"/>
                  </a:lnTo>
                  <a:lnTo>
                    <a:pt x="31115" y="67818"/>
                  </a:lnTo>
                  <a:lnTo>
                    <a:pt x="8255" y="113284"/>
                  </a:lnTo>
                  <a:lnTo>
                    <a:pt x="0" y="165608"/>
                  </a:lnTo>
                  <a:lnTo>
                    <a:pt x="8255" y="217932"/>
                  </a:lnTo>
                  <a:lnTo>
                    <a:pt x="31115" y="263398"/>
                  </a:lnTo>
                  <a:lnTo>
                    <a:pt x="65913" y="299212"/>
                  </a:lnTo>
                  <a:lnTo>
                    <a:pt x="110109" y="322707"/>
                  </a:lnTo>
                  <a:lnTo>
                    <a:pt x="161036" y="331089"/>
                  </a:lnTo>
                  <a:lnTo>
                    <a:pt x="211963" y="322707"/>
                  </a:lnTo>
                  <a:lnTo>
                    <a:pt x="256159" y="299212"/>
                  </a:lnTo>
                  <a:lnTo>
                    <a:pt x="290957" y="263398"/>
                  </a:lnTo>
                  <a:lnTo>
                    <a:pt x="313817" y="217932"/>
                  </a:lnTo>
                  <a:lnTo>
                    <a:pt x="322072" y="165608"/>
                  </a:lnTo>
                  <a:close/>
                </a:path>
              </a:pathLst>
            </a:custGeom>
            <a:solidFill>
              <a:srgbClr val="F48736"/>
            </a:solidFill>
          </p:spPr>
        </p:sp>
      </p:grpSp>
      <p:grpSp>
        <p:nvGrpSpPr>
          <p:cNvPr name="Group 30" id="30"/>
          <p:cNvGrpSpPr/>
          <p:nvPr/>
        </p:nvGrpSpPr>
        <p:grpSpPr>
          <a:xfrm rot="0">
            <a:off x="17709403" y="826647"/>
            <a:ext cx="241992" cy="248922"/>
            <a:chOff x="0" y="0"/>
            <a:chExt cx="322656" cy="331897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322072" cy="331089"/>
            </a:xfrm>
            <a:custGeom>
              <a:avLst/>
              <a:gdLst/>
              <a:ahLst/>
              <a:cxnLst/>
              <a:rect r="r" b="b" t="t" l="l"/>
              <a:pathLst>
                <a:path h="331089" w="322072">
                  <a:moveTo>
                    <a:pt x="321945" y="165608"/>
                  </a:moveTo>
                  <a:lnTo>
                    <a:pt x="313690" y="113284"/>
                  </a:lnTo>
                  <a:lnTo>
                    <a:pt x="290830" y="67818"/>
                  </a:lnTo>
                  <a:lnTo>
                    <a:pt x="256032" y="32004"/>
                  </a:lnTo>
                  <a:lnTo>
                    <a:pt x="211836" y="8509"/>
                  </a:lnTo>
                  <a:lnTo>
                    <a:pt x="160909" y="0"/>
                  </a:lnTo>
                  <a:lnTo>
                    <a:pt x="110109" y="8509"/>
                  </a:lnTo>
                  <a:lnTo>
                    <a:pt x="65913" y="32004"/>
                  </a:lnTo>
                  <a:lnTo>
                    <a:pt x="31115" y="67818"/>
                  </a:lnTo>
                  <a:lnTo>
                    <a:pt x="8255" y="113284"/>
                  </a:lnTo>
                  <a:lnTo>
                    <a:pt x="0" y="165608"/>
                  </a:lnTo>
                  <a:lnTo>
                    <a:pt x="8255" y="217932"/>
                  </a:lnTo>
                  <a:lnTo>
                    <a:pt x="31115" y="263398"/>
                  </a:lnTo>
                  <a:lnTo>
                    <a:pt x="65913" y="299212"/>
                  </a:lnTo>
                  <a:lnTo>
                    <a:pt x="110109" y="322707"/>
                  </a:lnTo>
                  <a:lnTo>
                    <a:pt x="161036" y="331089"/>
                  </a:lnTo>
                  <a:lnTo>
                    <a:pt x="211963" y="322707"/>
                  </a:lnTo>
                  <a:lnTo>
                    <a:pt x="256159" y="299212"/>
                  </a:lnTo>
                  <a:lnTo>
                    <a:pt x="290957" y="263398"/>
                  </a:lnTo>
                  <a:lnTo>
                    <a:pt x="313817" y="217932"/>
                  </a:lnTo>
                  <a:lnTo>
                    <a:pt x="322072" y="165608"/>
                  </a:lnTo>
                  <a:close/>
                </a:path>
              </a:pathLst>
            </a:custGeom>
            <a:solidFill>
              <a:srgbClr val="F48736"/>
            </a:solidFill>
          </p:spPr>
        </p:sp>
      </p:grpSp>
      <p:grpSp>
        <p:nvGrpSpPr>
          <p:cNvPr name="Group 32" id="32"/>
          <p:cNvGrpSpPr/>
          <p:nvPr/>
        </p:nvGrpSpPr>
        <p:grpSpPr>
          <a:xfrm rot="0">
            <a:off x="17709403" y="361895"/>
            <a:ext cx="241992" cy="248922"/>
            <a:chOff x="0" y="0"/>
            <a:chExt cx="322656" cy="331897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322072" cy="331216"/>
            </a:xfrm>
            <a:custGeom>
              <a:avLst/>
              <a:gdLst/>
              <a:ahLst/>
              <a:cxnLst/>
              <a:rect r="r" b="b" t="t" l="l"/>
              <a:pathLst>
                <a:path h="331216" w="322072">
                  <a:moveTo>
                    <a:pt x="321945" y="165608"/>
                  </a:moveTo>
                  <a:lnTo>
                    <a:pt x="313690" y="113284"/>
                  </a:lnTo>
                  <a:lnTo>
                    <a:pt x="290830" y="67818"/>
                  </a:lnTo>
                  <a:lnTo>
                    <a:pt x="256032" y="32004"/>
                  </a:lnTo>
                  <a:lnTo>
                    <a:pt x="211836" y="8382"/>
                  </a:lnTo>
                  <a:lnTo>
                    <a:pt x="160909" y="0"/>
                  </a:lnTo>
                  <a:lnTo>
                    <a:pt x="110109" y="8382"/>
                  </a:lnTo>
                  <a:lnTo>
                    <a:pt x="65913" y="32004"/>
                  </a:lnTo>
                  <a:lnTo>
                    <a:pt x="31115" y="67818"/>
                  </a:lnTo>
                  <a:lnTo>
                    <a:pt x="8255" y="113284"/>
                  </a:lnTo>
                  <a:lnTo>
                    <a:pt x="0" y="165608"/>
                  </a:lnTo>
                  <a:lnTo>
                    <a:pt x="8255" y="217932"/>
                  </a:lnTo>
                  <a:lnTo>
                    <a:pt x="31115" y="263398"/>
                  </a:lnTo>
                  <a:lnTo>
                    <a:pt x="65913" y="299212"/>
                  </a:lnTo>
                  <a:lnTo>
                    <a:pt x="110109" y="322707"/>
                  </a:lnTo>
                  <a:lnTo>
                    <a:pt x="161036" y="331216"/>
                  </a:lnTo>
                  <a:lnTo>
                    <a:pt x="211963" y="322707"/>
                  </a:lnTo>
                  <a:lnTo>
                    <a:pt x="256159" y="299212"/>
                  </a:lnTo>
                  <a:lnTo>
                    <a:pt x="290957" y="263398"/>
                  </a:lnTo>
                  <a:lnTo>
                    <a:pt x="313817" y="217932"/>
                  </a:lnTo>
                  <a:lnTo>
                    <a:pt x="322072" y="165608"/>
                  </a:lnTo>
                  <a:close/>
                </a:path>
              </a:pathLst>
            </a:custGeom>
            <a:solidFill>
              <a:srgbClr val="F48736"/>
            </a:solidFill>
          </p:spPr>
        </p:sp>
      </p:grpSp>
      <p:grpSp>
        <p:nvGrpSpPr>
          <p:cNvPr name="Group 34" id="34"/>
          <p:cNvGrpSpPr/>
          <p:nvPr/>
        </p:nvGrpSpPr>
        <p:grpSpPr>
          <a:xfrm rot="0">
            <a:off x="18095573" y="2220924"/>
            <a:ext cx="190013" cy="248922"/>
            <a:chOff x="0" y="0"/>
            <a:chExt cx="253350" cy="331897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252730" cy="331089"/>
            </a:xfrm>
            <a:custGeom>
              <a:avLst/>
              <a:gdLst/>
              <a:ahLst/>
              <a:cxnLst/>
              <a:rect r="r" b="b" t="t" l="l"/>
              <a:pathLst>
                <a:path h="331089" w="252730">
                  <a:moveTo>
                    <a:pt x="252730" y="30226"/>
                  </a:moveTo>
                  <a:lnTo>
                    <a:pt x="211836" y="8382"/>
                  </a:lnTo>
                  <a:lnTo>
                    <a:pt x="160909" y="0"/>
                  </a:lnTo>
                  <a:lnTo>
                    <a:pt x="110109" y="8382"/>
                  </a:lnTo>
                  <a:lnTo>
                    <a:pt x="65913" y="32004"/>
                  </a:lnTo>
                  <a:lnTo>
                    <a:pt x="31115" y="67818"/>
                  </a:lnTo>
                  <a:lnTo>
                    <a:pt x="8255" y="113284"/>
                  </a:lnTo>
                  <a:lnTo>
                    <a:pt x="0" y="165608"/>
                  </a:lnTo>
                  <a:lnTo>
                    <a:pt x="8255" y="217932"/>
                  </a:lnTo>
                  <a:lnTo>
                    <a:pt x="31115" y="263398"/>
                  </a:lnTo>
                  <a:lnTo>
                    <a:pt x="65913" y="299212"/>
                  </a:lnTo>
                  <a:lnTo>
                    <a:pt x="110109" y="322707"/>
                  </a:lnTo>
                  <a:lnTo>
                    <a:pt x="161036" y="331089"/>
                  </a:lnTo>
                  <a:lnTo>
                    <a:pt x="211963" y="322707"/>
                  </a:lnTo>
                  <a:lnTo>
                    <a:pt x="252730" y="300990"/>
                  </a:lnTo>
                  <a:lnTo>
                    <a:pt x="252730" y="30226"/>
                  </a:lnTo>
                  <a:close/>
                </a:path>
              </a:pathLst>
            </a:custGeom>
            <a:solidFill>
              <a:srgbClr val="F48736"/>
            </a:solidFill>
          </p:spPr>
        </p:sp>
      </p:grpSp>
      <p:grpSp>
        <p:nvGrpSpPr>
          <p:cNvPr name="Group 36" id="36"/>
          <p:cNvGrpSpPr/>
          <p:nvPr/>
        </p:nvGrpSpPr>
        <p:grpSpPr>
          <a:xfrm rot="0">
            <a:off x="18095573" y="1756162"/>
            <a:ext cx="190013" cy="248922"/>
            <a:chOff x="0" y="0"/>
            <a:chExt cx="253350" cy="331897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252730" cy="331216"/>
            </a:xfrm>
            <a:custGeom>
              <a:avLst/>
              <a:gdLst/>
              <a:ahLst/>
              <a:cxnLst/>
              <a:rect r="r" b="b" t="t" l="l"/>
              <a:pathLst>
                <a:path h="331216" w="252730">
                  <a:moveTo>
                    <a:pt x="252730" y="30226"/>
                  </a:moveTo>
                  <a:lnTo>
                    <a:pt x="211836" y="8509"/>
                  </a:lnTo>
                  <a:lnTo>
                    <a:pt x="160909" y="0"/>
                  </a:lnTo>
                  <a:lnTo>
                    <a:pt x="110109" y="8509"/>
                  </a:lnTo>
                  <a:lnTo>
                    <a:pt x="65913" y="32004"/>
                  </a:lnTo>
                  <a:lnTo>
                    <a:pt x="31115" y="67818"/>
                  </a:lnTo>
                  <a:lnTo>
                    <a:pt x="8255" y="113284"/>
                  </a:lnTo>
                  <a:lnTo>
                    <a:pt x="0" y="165608"/>
                  </a:lnTo>
                  <a:lnTo>
                    <a:pt x="8255" y="217932"/>
                  </a:lnTo>
                  <a:lnTo>
                    <a:pt x="31115" y="263398"/>
                  </a:lnTo>
                  <a:lnTo>
                    <a:pt x="65913" y="299212"/>
                  </a:lnTo>
                  <a:lnTo>
                    <a:pt x="110109" y="322707"/>
                  </a:lnTo>
                  <a:lnTo>
                    <a:pt x="161036" y="331216"/>
                  </a:lnTo>
                  <a:lnTo>
                    <a:pt x="211963" y="322707"/>
                  </a:lnTo>
                  <a:lnTo>
                    <a:pt x="252730" y="300990"/>
                  </a:lnTo>
                  <a:lnTo>
                    <a:pt x="252730" y="30226"/>
                  </a:lnTo>
                  <a:close/>
                </a:path>
              </a:pathLst>
            </a:custGeom>
            <a:solidFill>
              <a:srgbClr val="F48736"/>
            </a:solidFill>
          </p:spPr>
        </p:sp>
      </p:grpSp>
      <p:grpSp>
        <p:nvGrpSpPr>
          <p:cNvPr name="Group 38" id="38"/>
          <p:cNvGrpSpPr/>
          <p:nvPr/>
        </p:nvGrpSpPr>
        <p:grpSpPr>
          <a:xfrm rot="0">
            <a:off x="18095573" y="1291410"/>
            <a:ext cx="190013" cy="248922"/>
            <a:chOff x="0" y="0"/>
            <a:chExt cx="253350" cy="331897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252730" cy="331089"/>
            </a:xfrm>
            <a:custGeom>
              <a:avLst/>
              <a:gdLst/>
              <a:ahLst/>
              <a:cxnLst/>
              <a:rect r="r" b="b" t="t" l="l"/>
              <a:pathLst>
                <a:path h="331089" w="252730">
                  <a:moveTo>
                    <a:pt x="252730" y="30226"/>
                  </a:moveTo>
                  <a:lnTo>
                    <a:pt x="211836" y="8382"/>
                  </a:lnTo>
                  <a:lnTo>
                    <a:pt x="160909" y="0"/>
                  </a:lnTo>
                  <a:lnTo>
                    <a:pt x="110109" y="8382"/>
                  </a:lnTo>
                  <a:lnTo>
                    <a:pt x="65913" y="32004"/>
                  </a:lnTo>
                  <a:lnTo>
                    <a:pt x="31115" y="67818"/>
                  </a:lnTo>
                  <a:lnTo>
                    <a:pt x="8255" y="113284"/>
                  </a:lnTo>
                  <a:lnTo>
                    <a:pt x="0" y="165608"/>
                  </a:lnTo>
                  <a:lnTo>
                    <a:pt x="8255" y="217932"/>
                  </a:lnTo>
                  <a:lnTo>
                    <a:pt x="31115" y="263398"/>
                  </a:lnTo>
                  <a:lnTo>
                    <a:pt x="65913" y="299212"/>
                  </a:lnTo>
                  <a:lnTo>
                    <a:pt x="110109" y="322707"/>
                  </a:lnTo>
                  <a:lnTo>
                    <a:pt x="161036" y="331089"/>
                  </a:lnTo>
                  <a:lnTo>
                    <a:pt x="211963" y="322707"/>
                  </a:lnTo>
                  <a:lnTo>
                    <a:pt x="252730" y="300990"/>
                  </a:lnTo>
                  <a:lnTo>
                    <a:pt x="252730" y="30226"/>
                  </a:lnTo>
                  <a:close/>
                </a:path>
              </a:pathLst>
            </a:custGeom>
            <a:solidFill>
              <a:srgbClr val="F48736"/>
            </a:solidFill>
          </p:spPr>
        </p:sp>
      </p:grpSp>
      <p:grpSp>
        <p:nvGrpSpPr>
          <p:cNvPr name="Group 40" id="40"/>
          <p:cNvGrpSpPr/>
          <p:nvPr/>
        </p:nvGrpSpPr>
        <p:grpSpPr>
          <a:xfrm rot="0">
            <a:off x="18095573" y="826659"/>
            <a:ext cx="190013" cy="248922"/>
            <a:chOff x="0" y="0"/>
            <a:chExt cx="253350" cy="331897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0" y="0"/>
              <a:ext cx="252730" cy="331089"/>
            </a:xfrm>
            <a:custGeom>
              <a:avLst/>
              <a:gdLst/>
              <a:ahLst/>
              <a:cxnLst/>
              <a:rect r="r" b="b" t="t" l="l"/>
              <a:pathLst>
                <a:path h="331089" w="252730">
                  <a:moveTo>
                    <a:pt x="252730" y="30226"/>
                  </a:moveTo>
                  <a:lnTo>
                    <a:pt x="211836" y="8382"/>
                  </a:lnTo>
                  <a:lnTo>
                    <a:pt x="160909" y="0"/>
                  </a:lnTo>
                  <a:lnTo>
                    <a:pt x="110109" y="8382"/>
                  </a:lnTo>
                  <a:lnTo>
                    <a:pt x="65913" y="32004"/>
                  </a:lnTo>
                  <a:lnTo>
                    <a:pt x="31115" y="67818"/>
                  </a:lnTo>
                  <a:lnTo>
                    <a:pt x="8255" y="113284"/>
                  </a:lnTo>
                  <a:lnTo>
                    <a:pt x="0" y="165608"/>
                  </a:lnTo>
                  <a:lnTo>
                    <a:pt x="8255" y="217932"/>
                  </a:lnTo>
                  <a:lnTo>
                    <a:pt x="31115" y="263398"/>
                  </a:lnTo>
                  <a:lnTo>
                    <a:pt x="65913" y="299212"/>
                  </a:lnTo>
                  <a:lnTo>
                    <a:pt x="110109" y="322707"/>
                  </a:lnTo>
                  <a:lnTo>
                    <a:pt x="161036" y="331089"/>
                  </a:lnTo>
                  <a:lnTo>
                    <a:pt x="211963" y="322707"/>
                  </a:lnTo>
                  <a:lnTo>
                    <a:pt x="252730" y="300990"/>
                  </a:lnTo>
                  <a:lnTo>
                    <a:pt x="252730" y="30226"/>
                  </a:lnTo>
                  <a:close/>
                </a:path>
              </a:pathLst>
            </a:custGeom>
            <a:solidFill>
              <a:srgbClr val="F48736"/>
            </a:solidFill>
          </p:spPr>
        </p:sp>
      </p:grpSp>
      <p:grpSp>
        <p:nvGrpSpPr>
          <p:cNvPr name="Group 42" id="42"/>
          <p:cNvGrpSpPr/>
          <p:nvPr/>
        </p:nvGrpSpPr>
        <p:grpSpPr>
          <a:xfrm rot="0">
            <a:off x="18095573" y="361895"/>
            <a:ext cx="190013" cy="248922"/>
            <a:chOff x="0" y="0"/>
            <a:chExt cx="253350" cy="331897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252730" cy="331216"/>
            </a:xfrm>
            <a:custGeom>
              <a:avLst/>
              <a:gdLst/>
              <a:ahLst/>
              <a:cxnLst/>
              <a:rect r="r" b="b" t="t" l="l"/>
              <a:pathLst>
                <a:path h="331216" w="252730">
                  <a:moveTo>
                    <a:pt x="252730" y="30226"/>
                  </a:moveTo>
                  <a:lnTo>
                    <a:pt x="211836" y="8509"/>
                  </a:lnTo>
                  <a:lnTo>
                    <a:pt x="160909" y="0"/>
                  </a:lnTo>
                  <a:lnTo>
                    <a:pt x="110109" y="8509"/>
                  </a:lnTo>
                  <a:lnTo>
                    <a:pt x="65913" y="32004"/>
                  </a:lnTo>
                  <a:lnTo>
                    <a:pt x="31115" y="67818"/>
                  </a:lnTo>
                  <a:lnTo>
                    <a:pt x="8255" y="113284"/>
                  </a:lnTo>
                  <a:lnTo>
                    <a:pt x="0" y="165608"/>
                  </a:lnTo>
                  <a:lnTo>
                    <a:pt x="8255" y="217932"/>
                  </a:lnTo>
                  <a:lnTo>
                    <a:pt x="31115" y="263398"/>
                  </a:lnTo>
                  <a:lnTo>
                    <a:pt x="65913" y="299212"/>
                  </a:lnTo>
                  <a:lnTo>
                    <a:pt x="110109" y="322707"/>
                  </a:lnTo>
                  <a:lnTo>
                    <a:pt x="161036" y="331216"/>
                  </a:lnTo>
                  <a:lnTo>
                    <a:pt x="211963" y="322707"/>
                  </a:lnTo>
                  <a:lnTo>
                    <a:pt x="252730" y="300990"/>
                  </a:lnTo>
                  <a:lnTo>
                    <a:pt x="252730" y="30226"/>
                  </a:lnTo>
                  <a:close/>
                </a:path>
              </a:pathLst>
            </a:custGeom>
            <a:solidFill>
              <a:srgbClr val="F48736"/>
            </a:solidFill>
          </p:spPr>
        </p:sp>
      </p:grpSp>
      <p:grpSp>
        <p:nvGrpSpPr>
          <p:cNvPr name="Group 44" id="44"/>
          <p:cNvGrpSpPr/>
          <p:nvPr/>
        </p:nvGrpSpPr>
        <p:grpSpPr>
          <a:xfrm rot="0">
            <a:off x="17323232" y="4554176"/>
            <a:ext cx="241992" cy="248922"/>
            <a:chOff x="0" y="0"/>
            <a:chExt cx="322656" cy="331897"/>
          </a:xfrm>
        </p:grpSpPr>
        <p:sp>
          <p:nvSpPr>
            <p:cNvPr name="Freeform 45" id="45"/>
            <p:cNvSpPr/>
            <p:nvPr/>
          </p:nvSpPr>
          <p:spPr>
            <a:xfrm flipH="false" flipV="false" rot="0">
              <a:off x="0" y="0"/>
              <a:ext cx="322072" cy="331216"/>
            </a:xfrm>
            <a:custGeom>
              <a:avLst/>
              <a:gdLst/>
              <a:ahLst/>
              <a:cxnLst/>
              <a:rect r="r" b="b" t="t" l="l"/>
              <a:pathLst>
                <a:path h="331216" w="322072">
                  <a:moveTo>
                    <a:pt x="321945" y="165608"/>
                  </a:moveTo>
                  <a:lnTo>
                    <a:pt x="313690" y="113284"/>
                  </a:lnTo>
                  <a:lnTo>
                    <a:pt x="290830" y="67818"/>
                  </a:lnTo>
                  <a:lnTo>
                    <a:pt x="256032" y="32004"/>
                  </a:lnTo>
                  <a:lnTo>
                    <a:pt x="211836" y="8509"/>
                  </a:lnTo>
                  <a:lnTo>
                    <a:pt x="160909" y="0"/>
                  </a:lnTo>
                  <a:lnTo>
                    <a:pt x="110109" y="8509"/>
                  </a:lnTo>
                  <a:lnTo>
                    <a:pt x="65913" y="32004"/>
                  </a:lnTo>
                  <a:lnTo>
                    <a:pt x="31115" y="67818"/>
                  </a:lnTo>
                  <a:lnTo>
                    <a:pt x="8255" y="113284"/>
                  </a:lnTo>
                  <a:lnTo>
                    <a:pt x="0" y="165608"/>
                  </a:lnTo>
                  <a:lnTo>
                    <a:pt x="8255" y="217932"/>
                  </a:lnTo>
                  <a:lnTo>
                    <a:pt x="31115" y="263398"/>
                  </a:lnTo>
                  <a:lnTo>
                    <a:pt x="65913" y="299212"/>
                  </a:lnTo>
                  <a:lnTo>
                    <a:pt x="110109" y="322707"/>
                  </a:lnTo>
                  <a:lnTo>
                    <a:pt x="161036" y="331216"/>
                  </a:lnTo>
                  <a:lnTo>
                    <a:pt x="211963" y="322707"/>
                  </a:lnTo>
                  <a:lnTo>
                    <a:pt x="256159" y="299212"/>
                  </a:lnTo>
                  <a:lnTo>
                    <a:pt x="290957" y="263398"/>
                  </a:lnTo>
                  <a:lnTo>
                    <a:pt x="313817" y="217932"/>
                  </a:lnTo>
                  <a:lnTo>
                    <a:pt x="322072" y="165608"/>
                  </a:lnTo>
                  <a:close/>
                </a:path>
              </a:pathLst>
            </a:custGeom>
            <a:solidFill>
              <a:srgbClr val="F48736"/>
            </a:solidFill>
          </p:spPr>
        </p:sp>
      </p:grpSp>
      <p:grpSp>
        <p:nvGrpSpPr>
          <p:cNvPr name="Group 46" id="46"/>
          <p:cNvGrpSpPr/>
          <p:nvPr/>
        </p:nvGrpSpPr>
        <p:grpSpPr>
          <a:xfrm rot="0">
            <a:off x="17323232" y="4089424"/>
            <a:ext cx="241992" cy="248922"/>
            <a:chOff x="0" y="0"/>
            <a:chExt cx="322656" cy="331897"/>
          </a:xfrm>
        </p:grpSpPr>
        <p:sp>
          <p:nvSpPr>
            <p:cNvPr name="Freeform 47" id="47"/>
            <p:cNvSpPr/>
            <p:nvPr/>
          </p:nvSpPr>
          <p:spPr>
            <a:xfrm flipH="false" flipV="false" rot="0">
              <a:off x="0" y="0"/>
              <a:ext cx="322072" cy="331089"/>
            </a:xfrm>
            <a:custGeom>
              <a:avLst/>
              <a:gdLst/>
              <a:ahLst/>
              <a:cxnLst/>
              <a:rect r="r" b="b" t="t" l="l"/>
              <a:pathLst>
                <a:path h="331089" w="322072">
                  <a:moveTo>
                    <a:pt x="321945" y="165608"/>
                  </a:moveTo>
                  <a:lnTo>
                    <a:pt x="313690" y="113284"/>
                  </a:lnTo>
                  <a:lnTo>
                    <a:pt x="290830" y="67818"/>
                  </a:lnTo>
                  <a:lnTo>
                    <a:pt x="256032" y="32004"/>
                  </a:lnTo>
                  <a:lnTo>
                    <a:pt x="211836" y="8382"/>
                  </a:lnTo>
                  <a:lnTo>
                    <a:pt x="160909" y="0"/>
                  </a:lnTo>
                  <a:lnTo>
                    <a:pt x="110109" y="8382"/>
                  </a:lnTo>
                  <a:lnTo>
                    <a:pt x="65913" y="32004"/>
                  </a:lnTo>
                  <a:lnTo>
                    <a:pt x="31115" y="67818"/>
                  </a:lnTo>
                  <a:lnTo>
                    <a:pt x="8255" y="113284"/>
                  </a:lnTo>
                  <a:lnTo>
                    <a:pt x="0" y="165608"/>
                  </a:lnTo>
                  <a:lnTo>
                    <a:pt x="8255" y="217932"/>
                  </a:lnTo>
                  <a:lnTo>
                    <a:pt x="31115" y="263398"/>
                  </a:lnTo>
                  <a:lnTo>
                    <a:pt x="65913" y="299212"/>
                  </a:lnTo>
                  <a:lnTo>
                    <a:pt x="110109" y="322707"/>
                  </a:lnTo>
                  <a:lnTo>
                    <a:pt x="161036" y="331089"/>
                  </a:lnTo>
                  <a:lnTo>
                    <a:pt x="211963" y="322707"/>
                  </a:lnTo>
                  <a:lnTo>
                    <a:pt x="256159" y="299212"/>
                  </a:lnTo>
                  <a:lnTo>
                    <a:pt x="290957" y="263398"/>
                  </a:lnTo>
                  <a:lnTo>
                    <a:pt x="313817" y="217932"/>
                  </a:lnTo>
                  <a:lnTo>
                    <a:pt x="322072" y="165608"/>
                  </a:lnTo>
                  <a:close/>
                </a:path>
              </a:pathLst>
            </a:custGeom>
            <a:solidFill>
              <a:srgbClr val="F48736"/>
            </a:solidFill>
          </p:spPr>
        </p:sp>
      </p:grpSp>
      <p:grpSp>
        <p:nvGrpSpPr>
          <p:cNvPr name="Group 48" id="48"/>
          <p:cNvGrpSpPr/>
          <p:nvPr/>
        </p:nvGrpSpPr>
        <p:grpSpPr>
          <a:xfrm rot="0">
            <a:off x="17323232" y="3624674"/>
            <a:ext cx="241992" cy="248922"/>
            <a:chOff x="0" y="0"/>
            <a:chExt cx="322656" cy="331897"/>
          </a:xfrm>
        </p:grpSpPr>
        <p:sp>
          <p:nvSpPr>
            <p:cNvPr name="Freeform 49" id="49"/>
            <p:cNvSpPr/>
            <p:nvPr/>
          </p:nvSpPr>
          <p:spPr>
            <a:xfrm flipH="false" flipV="false" rot="0">
              <a:off x="0" y="0"/>
              <a:ext cx="322072" cy="331089"/>
            </a:xfrm>
            <a:custGeom>
              <a:avLst/>
              <a:gdLst/>
              <a:ahLst/>
              <a:cxnLst/>
              <a:rect r="r" b="b" t="t" l="l"/>
              <a:pathLst>
                <a:path h="331089" w="322072">
                  <a:moveTo>
                    <a:pt x="321945" y="165608"/>
                  </a:moveTo>
                  <a:lnTo>
                    <a:pt x="313690" y="113284"/>
                  </a:lnTo>
                  <a:lnTo>
                    <a:pt x="290830" y="67818"/>
                  </a:lnTo>
                  <a:lnTo>
                    <a:pt x="256032" y="32004"/>
                  </a:lnTo>
                  <a:lnTo>
                    <a:pt x="211836" y="8382"/>
                  </a:lnTo>
                  <a:lnTo>
                    <a:pt x="160909" y="0"/>
                  </a:lnTo>
                  <a:lnTo>
                    <a:pt x="110109" y="8382"/>
                  </a:lnTo>
                  <a:lnTo>
                    <a:pt x="65913" y="32004"/>
                  </a:lnTo>
                  <a:lnTo>
                    <a:pt x="31115" y="67818"/>
                  </a:lnTo>
                  <a:lnTo>
                    <a:pt x="8255" y="113284"/>
                  </a:lnTo>
                  <a:lnTo>
                    <a:pt x="0" y="165608"/>
                  </a:lnTo>
                  <a:lnTo>
                    <a:pt x="8255" y="217932"/>
                  </a:lnTo>
                  <a:lnTo>
                    <a:pt x="31115" y="263398"/>
                  </a:lnTo>
                  <a:lnTo>
                    <a:pt x="65913" y="299212"/>
                  </a:lnTo>
                  <a:lnTo>
                    <a:pt x="110109" y="322707"/>
                  </a:lnTo>
                  <a:lnTo>
                    <a:pt x="161036" y="331089"/>
                  </a:lnTo>
                  <a:lnTo>
                    <a:pt x="211963" y="322707"/>
                  </a:lnTo>
                  <a:lnTo>
                    <a:pt x="256159" y="299212"/>
                  </a:lnTo>
                  <a:lnTo>
                    <a:pt x="290957" y="263398"/>
                  </a:lnTo>
                  <a:lnTo>
                    <a:pt x="313817" y="217932"/>
                  </a:lnTo>
                  <a:lnTo>
                    <a:pt x="322072" y="165608"/>
                  </a:lnTo>
                  <a:close/>
                </a:path>
              </a:pathLst>
            </a:custGeom>
            <a:solidFill>
              <a:srgbClr val="F48736"/>
            </a:solidFill>
          </p:spPr>
        </p:sp>
      </p:grpSp>
      <p:grpSp>
        <p:nvGrpSpPr>
          <p:cNvPr name="Group 50" id="50"/>
          <p:cNvGrpSpPr/>
          <p:nvPr/>
        </p:nvGrpSpPr>
        <p:grpSpPr>
          <a:xfrm rot="0">
            <a:off x="17323232" y="3159911"/>
            <a:ext cx="241992" cy="248922"/>
            <a:chOff x="0" y="0"/>
            <a:chExt cx="322656" cy="331897"/>
          </a:xfrm>
        </p:grpSpPr>
        <p:sp>
          <p:nvSpPr>
            <p:cNvPr name="Freeform 51" id="51"/>
            <p:cNvSpPr/>
            <p:nvPr/>
          </p:nvSpPr>
          <p:spPr>
            <a:xfrm flipH="false" flipV="false" rot="0">
              <a:off x="0" y="0"/>
              <a:ext cx="322072" cy="331089"/>
            </a:xfrm>
            <a:custGeom>
              <a:avLst/>
              <a:gdLst/>
              <a:ahLst/>
              <a:cxnLst/>
              <a:rect r="r" b="b" t="t" l="l"/>
              <a:pathLst>
                <a:path h="331089" w="322072">
                  <a:moveTo>
                    <a:pt x="321945" y="165608"/>
                  </a:moveTo>
                  <a:lnTo>
                    <a:pt x="313690" y="113284"/>
                  </a:lnTo>
                  <a:lnTo>
                    <a:pt x="290830" y="67818"/>
                  </a:lnTo>
                  <a:lnTo>
                    <a:pt x="256032" y="32004"/>
                  </a:lnTo>
                  <a:lnTo>
                    <a:pt x="211836" y="8382"/>
                  </a:lnTo>
                  <a:lnTo>
                    <a:pt x="160909" y="0"/>
                  </a:lnTo>
                  <a:lnTo>
                    <a:pt x="110109" y="8382"/>
                  </a:lnTo>
                  <a:lnTo>
                    <a:pt x="65913" y="32004"/>
                  </a:lnTo>
                  <a:lnTo>
                    <a:pt x="31115" y="67818"/>
                  </a:lnTo>
                  <a:lnTo>
                    <a:pt x="8255" y="113284"/>
                  </a:lnTo>
                  <a:lnTo>
                    <a:pt x="0" y="165608"/>
                  </a:lnTo>
                  <a:lnTo>
                    <a:pt x="8255" y="217932"/>
                  </a:lnTo>
                  <a:lnTo>
                    <a:pt x="31115" y="263398"/>
                  </a:lnTo>
                  <a:lnTo>
                    <a:pt x="65913" y="299212"/>
                  </a:lnTo>
                  <a:lnTo>
                    <a:pt x="110109" y="322707"/>
                  </a:lnTo>
                  <a:lnTo>
                    <a:pt x="161036" y="331089"/>
                  </a:lnTo>
                  <a:lnTo>
                    <a:pt x="211963" y="322707"/>
                  </a:lnTo>
                  <a:lnTo>
                    <a:pt x="256159" y="299212"/>
                  </a:lnTo>
                  <a:lnTo>
                    <a:pt x="290957" y="263398"/>
                  </a:lnTo>
                  <a:lnTo>
                    <a:pt x="313817" y="217932"/>
                  </a:lnTo>
                  <a:lnTo>
                    <a:pt x="322072" y="165608"/>
                  </a:lnTo>
                  <a:close/>
                </a:path>
              </a:pathLst>
            </a:custGeom>
            <a:solidFill>
              <a:srgbClr val="F48736"/>
            </a:solidFill>
          </p:spPr>
        </p:sp>
      </p:grpSp>
      <p:grpSp>
        <p:nvGrpSpPr>
          <p:cNvPr name="Group 52" id="52"/>
          <p:cNvGrpSpPr/>
          <p:nvPr/>
        </p:nvGrpSpPr>
        <p:grpSpPr>
          <a:xfrm rot="0">
            <a:off x="17323232" y="2695159"/>
            <a:ext cx="241992" cy="248922"/>
            <a:chOff x="0" y="0"/>
            <a:chExt cx="322656" cy="331897"/>
          </a:xfrm>
        </p:grpSpPr>
        <p:sp>
          <p:nvSpPr>
            <p:cNvPr name="Freeform 53" id="53"/>
            <p:cNvSpPr/>
            <p:nvPr/>
          </p:nvSpPr>
          <p:spPr>
            <a:xfrm flipH="false" flipV="false" rot="0">
              <a:off x="0" y="0"/>
              <a:ext cx="322072" cy="331089"/>
            </a:xfrm>
            <a:custGeom>
              <a:avLst/>
              <a:gdLst/>
              <a:ahLst/>
              <a:cxnLst/>
              <a:rect r="r" b="b" t="t" l="l"/>
              <a:pathLst>
                <a:path h="331089" w="322072">
                  <a:moveTo>
                    <a:pt x="321945" y="165608"/>
                  </a:moveTo>
                  <a:lnTo>
                    <a:pt x="313690" y="113284"/>
                  </a:lnTo>
                  <a:lnTo>
                    <a:pt x="290830" y="67818"/>
                  </a:lnTo>
                  <a:lnTo>
                    <a:pt x="256032" y="32004"/>
                  </a:lnTo>
                  <a:lnTo>
                    <a:pt x="211836" y="8382"/>
                  </a:lnTo>
                  <a:lnTo>
                    <a:pt x="160909" y="0"/>
                  </a:lnTo>
                  <a:lnTo>
                    <a:pt x="110109" y="8382"/>
                  </a:lnTo>
                  <a:lnTo>
                    <a:pt x="65913" y="32004"/>
                  </a:lnTo>
                  <a:lnTo>
                    <a:pt x="31115" y="67818"/>
                  </a:lnTo>
                  <a:lnTo>
                    <a:pt x="8255" y="113284"/>
                  </a:lnTo>
                  <a:lnTo>
                    <a:pt x="0" y="165608"/>
                  </a:lnTo>
                  <a:lnTo>
                    <a:pt x="8255" y="217932"/>
                  </a:lnTo>
                  <a:lnTo>
                    <a:pt x="31115" y="263398"/>
                  </a:lnTo>
                  <a:lnTo>
                    <a:pt x="65913" y="299212"/>
                  </a:lnTo>
                  <a:lnTo>
                    <a:pt x="110109" y="322707"/>
                  </a:lnTo>
                  <a:lnTo>
                    <a:pt x="161036" y="331089"/>
                  </a:lnTo>
                  <a:lnTo>
                    <a:pt x="211963" y="322707"/>
                  </a:lnTo>
                  <a:lnTo>
                    <a:pt x="256159" y="299212"/>
                  </a:lnTo>
                  <a:lnTo>
                    <a:pt x="290957" y="263398"/>
                  </a:lnTo>
                  <a:lnTo>
                    <a:pt x="313817" y="217932"/>
                  </a:lnTo>
                  <a:lnTo>
                    <a:pt x="322072" y="165608"/>
                  </a:lnTo>
                  <a:close/>
                </a:path>
              </a:pathLst>
            </a:custGeom>
            <a:solidFill>
              <a:srgbClr val="F48736"/>
            </a:solidFill>
          </p:spPr>
        </p:sp>
      </p:grpSp>
      <p:grpSp>
        <p:nvGrpSpPr>
          <p:cNvPr name="Group 54" id="54"/>
          <p:cNvGrpSpPr/>
          <p:nvPr/>
        </p:nvGrpSpPr>
        <p:grpSpPr>
          <a:xfrm rot="0">
            <a:off x="17709403" y="4554176"/>
            <a:ext cx="241992" cy="248922"/>
            <a:chOff x="0" y="0"/>
            <a:chExt cx="322656" cy="331897"/>
          </a:xfrm>
        </p:grpSpPr>
        <p:sp>
          <p:nvSpPr>
            <p:cNvPr name="Freeform 55" id="55"/>
            <p:cNvSpPr/>
            <p:nvPr/>
          </p:nvSpPr>
          <p:spPr>
            <a:xfrm flipH="false" flipV="false" rot="0">
              <a:off x="0" y="0"/>
              <a:ext cx="322072" cy="331216"/>
            </a:xfrm>
            <a:custGeom>
              <a:avLst/>
              <a:gdLst/>
              <a:ahLst/>
              <a:cxnLst/>
              <a:rect r="r" b="b" t="t" l="l"/>
              <a:pathLst>
                <a:path h="331216" w="322072">
                  <a:moveTo>
                    <a:pt x="321945" y="165608"/>
                  </a:moveTo>
                  <a:lnTo>
                    <a:pt x="313690" y="113284"/>
                  </a:lnTo>
                  <a:lnTo>
                    <a:pt x="290830" y="67818"/>
                  </a:lnTo>
                  <a:lnTo>
                    <a:pt x="256032" y="32004"/>
                  </a:lnTo>
                  <a:lnTo>
                    <a:pt x="211836" y="8509"/>
                  </a:lnTo>
                  <a:lnTo>
                    <a:pt x="160909" y="0"/>
                  </a:lnTo>
                  <a:lnTo>
                    <a:pt x="110109" y="8509"/>
                  </a:lnTo>
                  <a:lnTo>
                    <a:pt x="65913" y="32004"/>
                  </a:lnTo>
                  <a:lnTo>
                    <a:pt x="31115" y="67818"/>
                  </a:lnTo>
                  <a:lnTo>
                    <a:pt x="8255" y="113284"/>
                  </a:lnTo>
                  <a:lnTo>
                    <a:pt x="0" y="165608"/>
                  </a:lnTo>
                  <a:lnTo>
                    <a:pt x="8255" y="217932"/>
                  </a:lnTo>
                  <a:lnTo>
                    <a:pt x="31115" y="263398"/>
                  </a:lnTo>
                  <a:lnTo>
                    <a:pt x="65913" y="299212"/>
                  </a:lnTo>
                  <a:lnTo>
                    <a:pt x="110109" y="322707"/>
                  </a:lnTo>
                  <a:lnTo>
                    <a:pt x="161036" y="331216"/>
                  </a:lnTo>
                  <a:lnTo>
                    <a:pt x="211963" y="322707"/>
                  </a:lnTo>
                  <a:lnTo>
                    <a:pt x="256159" y="299212"/>
                  </a:lnTo>
                  <a:lnTo>
                    <a:pt x="290957" y="263398"/>
                  </a:lnTo>
                  <a:lnTo>
                    <a:pt x="313817" y="217932"/>
                  </a:lnTo>
                  <a:lnTo>
                    <a:pt x="322072" y="165608"/>
                  </a:lnTo>
                  <a:close/>
                </a:path>
              </a:pathLst>
            </a:custGeom>
            <a:solidFill>
              <a:srgbClr val="F48736"/>
            </a:solidFill>
          </p:spPr>
        </p:sp>
      </p:grpSp>
      <p:grpSp>
        <p:nvGrpSpPr>
          <p:cNvPr name="Group 56" id="56"/>
          <p:cNvGrpSpPr/>
          <p:nvPr/>
        </p:nvGrpSpPr>
        <p:grpSpPr>
          <a:xfrm rot="0">
            <a:off x="17709403" y="4089424"/>
            <a:ext cx="241992" cy="248922"/>
            <a:chOff x="0" y="0"/>
            <a:chExt cx="322656" cy="331897"/>
          </a:xfrm>
        </p:grpSpPr>
        <p:sp>
          <p:nvSpPr>
            <p:cNvPr name="Freeform 57" id="57"/>
            <p:cNvSpPr/>
            <p:nvPr/>
          </p:nvSpPr>
          <p:spPr>
            <a:xfrm flipH="false" flipV="false" rot="0">
              <a:off x="0" y="0"/>
              <a:ext cx="322072" cy="331089"/>
            </a:xfrm>
            <a:custGeom>
              <a:avLst/>
              <a:gdLst/>
              <a:ahLst/>
              <a:cxnLst/>
              <a:rect r="r" b="b" t="t" l="l"/>
              <a:pathLst>
                <a:path h="331089" w="322072">
                  <a:moveTo>
                    <a:pt x="321945" y="165608"/>
                  </a:moveTo>
                  <a:lnTo>
                    <a:pt x="313690" y="113284"/>
                  </a:lnTo>
                  <a:lnTo>
                    <a:pt x="290830" y="67818"/>
                  </a:lnTo>
                  <a:lnTo>
                    <a:pt x="256032" y="32004"/>
                  </a:lnTo>
                  <a:lnTo>
                    <a:pt x="211836" y="8382"/>
                  </a:lnTo>
                  <a:lnTo>
                    <a:pt x="160909" y="0"/>
                  </a:lnTo>
                  <a:lnTo>
                    <a:pt x="110109" y="8382"/>
                  </a:lnTo>
                  <a:lnTo>
                    <a:pt x="65913" y="32004"/>
                  </a:lnTo>
                  <a:lnTo>
                    <a:pt x="31115" y="67818"/>
                  </a:lnTo>
                  <a:lnTo>
                    <a:pt x="8255" y="113284"/>
                  </a:lnTo>
                  <a:lnTo>
                    <a:pt x="0" y="165608"/>
                  </a:lnTo>
                  <a:lnTo>
                    <a:pt x="8255" y="217932"/>
                  </a:lnTo>
                  <a:lnTo>
                    <a:pt x="31115" y="263398"/>
                  </a:lnTo>
                  <a:lnTo>
                    <a:pt x="65913" y="299212"/>
                  </a:lnTo>
                  <a:lnTo>
                    <a:pt x="110109" y="322707"/>
                  </a:lnTo>
                  <a:lnTo>
                    <a:pt x="161036" y="331089"/>
                  </a:lnTo>
                  <a:lnTo>
                    <a:pt x="211963" y="322707"/>
                  </a:lnTo>
                  <a:lnTo>
                    <a:pt x="256159" y="299212"/>
                  </a:lnTo>
                  <a:lnTo>
                    <a:pt x="290957" y="263398"/>
                  </a:lnTo>
                  <a:lnTo>
                    <a:pt x="313817" y="217932"/>
                  </a:lnTo>
                  <a:lnTo>
                    <a:pt x="322072" y="165608"/>
                  </a:lnTo>
                  <a:close/>
                </a:path>
              </a:pathLst>
            </a:custGeom>
            <a:solidFill>
              <a:srgbClr val="F48736"/>
            </a:solidFill>
          </p:spPr>
        </p:sp>
      </p:grpSp>
      <p:grpSp>
        <p:nvGrpSpPr>
          <p:cNvPr name="Group 58" id="58"/>
          <p:cNvGrpSpPr/>
          <p:nvPr/>
        </p:nvGrpSpPr>
        <p:grpSpPr>
          <a:xfrm rot="0">
            <a:off x="17709403" y="3624674"/>
            <a:ext cx="241992" cy="248922"/>
            <a:chOff x="0" y="0"/>
            <a:chExt cx="322656" cy="331897"/>
          </a:xfrm>
        </p:grpSpPr>
        <p:sp>
          <p:nvSpPr>
            <p:cNvPr name="Freeform 59" id="59"/>
            <p:cNvSpPr/>
            <p:nvPr/>
          </p:nvSpPr>
          <p:spPr>
            <a:xfrm flipH="false" flipV="false" rot="0">
              <a:off x="0" y="0"/>
              <a:ext cx="322072" cy="331089"/>
            </a:xfrm>
            <a:custGeom>
              <a:avLst/>
              <a:gdLst/>
              <a:ahLst/>
              <a:cxnLst/>
              <a:rect r="r" b="b" t="t" l="l"/>
              <a:pathLst>
                <a:path h="331089" w="322072">
                  <a:moveTo>
                    <a:pt x="321945" y="165608"/>
                  </a:moveTo>
                  <a:lnTo>
                    <a:pt x="313690" y="113284"/>
                  </a:lnTo>
                  <a:lnTo>
                    <a:pt x="290830" y="67818"/>
                  </a:lnTo>
                  <a:lnTo>
                    <a:pt x="256032" y="32004"/>
                  </a:lnTo>
                  <a:lnTo>
                    <a:pt x="211836" y="8382"/>
                  </a:lnTo>
                  <a:lnTo>
                    <a:pt x="160909" y="0"/>
                  </a:lnTo>
                  <a:lnTo>
                    <a:pt x="110109" y="8382"/>
                  </a:lnTo>
                  <a:lnTo>
                    <a:pt x="65913" y="32004"/>
                  </a:lnTo>
                  <a:lnTo>
                    <a:pt x="31115" y="67818"/>
                  </a:lnTo>
                  <a:lnTo>
                    <a:pt x="8255" y="113284"/>
                  </a:lnTo>
                  <a:lnTo>
                    <a:pt x="0" y="165608"/>
                  </a:lnTo>
                  <a:lnTo>
                    <a:pt x="8255" y="217932"/>
                  </a:lnTo>
                  <a:lnTo>
                    <a:pt x="31115" y="263398"/>
                  </a:lnTo>
                  <a:lnTo>
                    <a:pt x="65913" y="299212"/>
                  </a:lnTo>
                  <a:lnTo>
                    <a:pt x="110109" y="322707"/>
                  </a:lnTo>
                  <a:lnTo>
                    <a:pt x="161036" y="331089"/>
                  </a:lnTo>
                  <a:lnTo>
                    <a:pt x="211963" y="322707"/>
                  </a:lnTo>
                  <a:lnTo>
                    <a:pt x="256159" y="299212"/>
                  </a:lnTo>
                  <a:lnTo>
                    <a:pt x="290957" y="263398"/>
                  </a:lnTo>
                  <a:lnTo>
                    <a:pt x="313817" y="217932"/>
                  </a:lnTo>
                  <a:lnTo>
                    <a:pt x="322072" y="165608"/>
                  </a:lnTo>
                  <a:close/>
                </a:path>
              </a:pathLst>
            </a:custGeom>
            <a:solidFill>
              <a:srgbClr val="F48736"/>
            </a:solidFill>
          </p:spPr>
        </p:sp>
      </p:grpSp>
      <p:grpSp>
        <p:nvGrpSpPr>
          <p:cNvPr name="Group 60" id="60"/>
          <p:cNvGrpSpPr/>
          <p:nvPr/>
        </p:nvGrpSpPr>
        <p:grpSpPr>
          <a:xfrm rot="0">
            <a:off x="17709403" y="3159911"/>
            <a:ext cx="241992" cy="248922"/>
            <a:chOff x="0" y="0"/>
            <a:chExt cx="322656" cy="331897"/>
          </a:xfrm>
        </p:grpSpPr>
        <p:sp>
          <p:nvSpPr>
            <p:cNvPr name="Freeform 61" id="61"/>
            <p:cNvSpPr/>
            <p:nvPr/>
          </p:nvSpPr>
          <p:spPr>
            <a:xfrm flipH="false" flipV="false" rot="0">
              <a:off x="0" y="0"/>
              <a:ext cx="322072" cy="331089"/>
            </a:xfrm>
            <a:custGeom>
              <a:avLst/>
              <a:gdLst/>
              <a:ahLst/>
              <a:cxnLst/>
              <a:rect r="r" b="b" t="t" l="l"/>
              <a:pathLst>
                <a:path h="331089" w="322072">
                  <a:moveTo>
                    <a:pt x="321945" y="165608"/>
                  </a:moveTo>
                  <a:lnTo>
                    <a:pt x="313690" y="113284"/>
                  </a:lnTo>
                  <a:lnTo>
                    <a:pt x="290830" y="67818"/>
                  </a:lnTo>
                  <a:lnTo>
                    <a:pt x="256032" y="32004"/>
                  </a:lnTo>
                  <a:lnTo>
                    <a:pt x="211836" y="8382"/>
                  </a:lnTo>
                  <a:lnTo>
                    <a:pt x="160909" y="0"/>
                  </a:lnTo>
                  <a:lnTo>
                    <a:pt x="110109" y="8382"/>
                  </a:lnTo>
                  <a:lnTo>
                    <a:pt x="65913" y="32004"/>
                  </a:lnTo>
                  <a:lnTo>
                    <a:pt x="31115" y="67818"/>
                  </a:lnTo>
                  <a:lnTo>
                    <a:pt x="8255" y="113284"/>
                  </a:lnTo>
                  <a:lnTo>
                    <a:pt x="0" y="165608"/>
                  </a:lnTo>
                  <a:lnTo>
                    <a:pt x="8255" y="217932"/>
                  </a:lnTo>
                  <a:lnTo>
                    <a:pt x="31115" y="263398"/>
                  </a:lnTo>
                  <a:lnTo>
                    <a:pt x="65913" y="299212"/>
                  </a:lnTo>
                  <a:lnTo>
                    <a:pt x="110109" y="322707"/>
                  </a:lnTo>
                  <a:lnTo>
                    <a:pt x="161036" y="331089"/>
                  </a:lnTo>
                  <a:lnTo>
                    <a:pt x="211963" y="322707"/>
                  </a:lnTo>
                  <a:lnTo>
                    <a:pt x="256159" y="299212"/>
                  </a:lnTo>
                  <a:lnTo>
                    <a:pt x="290957" y="263398"/>
                  </a:lnTo>
                  <a:lnTo>
                    <a:pt x="313817" y="217932"/>
                  </a:lnTo>
                  <a:lnTo>
                    <a:pt x="322072" y="165608"/>
                  </a:lnTo>
                  <a:close/>
                </a:path>
              </a:pathLst>
            </a:custGeom>
            <a:solidFill>
              <a:srgbClr val="F48736"/>
            </a:solidFill>
          </p:spPr>
        </p:sp>
      </p:grpSp>
      <p:grpSp>
        <p:nvGrpSpPr>
          <p:cNvPr name="Group 62" id="62"/>
          <p:cNvGrpSpPr/>
          <p:nvPr/>
        </p:nvGrpSpPr>
        <p:grpSpPr>
          <a:xfrm rot="0">
            <a:off x="17709403" y="2695159"/>
            <a:ext cx="241992" cy="248922"/>
            <a:chOff x="0" y="0"/>
            <a:chExt cx="322656" cy="331897"/>
          </a:xfrm>
        </p:grpSpPr>
        <p:sp>
          <p:nvSpPr>
            <p:cNvPr name="Freeform 63" id="63"/>
            <p:cNvSpPr/>
            <p:nvPr/>
          </p:nvSpPr>
          <p:spPr>
            <a:xfrm flipH="false" flipV="false" rot="0">
              <a:off x="0" y="0"/>
              <a:ext cx="322072" cy="331089"/>
            </a:xfrm>
            <a:custGeom>
              <a:avLst/>
              <a:gdLst/>
              <a:ahLst/>
              <a:cxnLst/>
              <a:rect r="r" b="b" t="t" l="l"/>
              <a:pathLst>
                <a:path h="331089" w="322072">
                  <a:moveTo>
                    <a:pt x="321945" y="165608"/>
                  </a:moveTo>
                  <a:lnTo>
                    <a:pt x="313690" y="113284"/>
                  </a:lnTo>
                  <a:lnTo>
                    <a:pt x="290830" y="67818"/>
                  </a:lnTo>
                  <a:lnTo>
                    <a:pt x="256032" y="32004"/>
                  </a:lnTo>
                  <a:lnTo>
                    <a:pt x="211836" y="8382"/>
                  </a:lnTo>
                  <a:lnTo>
                    <a:pt x="160909" y="0"/>
                  </a:lnTo>
                  <a:lnTo>
                    <a:pt x="110109" y="8382"/>
                  </a:lnTo>
                  <a:lnTo>
                    <a:pt x="65913" y="32004"/>
                  </a:lnTo>
                  <a:lnTo>
                    <a:pt x="31115" y="67818"/>
                  </a:lnTo>
                  <a:lnTo>
                    <a:pt x="8255" y="113284"/>
                  </a:lnTo>
                  <a:lnTo>
                    <a:pt x="0" y="165608"/>
                  </a:lnTo>
                  <a:lnTo>
                    <a:pt x="8255" y="217932"/>
                  </a:lnTo>
                  <a:lnTo>
                    <a:pt x="31115" y="263398"/>
                  </a:lnTo>
                  <a:lnTo>
                    <a:pt x="65913" y="299212"/>
                  </a:lnTo>
                  <a:lnTo>
                    <a:pt x="110109" y="322707"/>
                  </a:lnTo>
                  <a:lnTo>
                    <a:pt x="161036" y="331089"/>
                  </a:lnTo>
                  <a:lnTo>
                    <a:pt x="211963" y="322707"/>
                  </a:lnTo>
                  <a:lnTo>
                    <a:pt x="256159" y="299212"/>
                  </a:lnTo>
                  <a:lnTo>
                    <a:pt x="290957" y="263398"/>
                  </a:lnTo>
                  <a:lnTo>
                    <a:pt x="313817" y="217932"/>
                  </a:lnTo>
                  <a:lnTo>
                    <a:pt x="322072" y="165608"/>
                  </a:lnTo>
                  <a:close/>
                </a:path>
              </a:pathLst>
            </a:custGeom>
            <a:solidFill>
              <a:srgbClr val="F48736"/>
            </a:solidFill>
          </p:spPr>
        </p:sp>
      </p:grpSp>
      <p:grpSp>
        <p:nvGrpSpPr>
          <p:cNvPr name="Group 64" id="64"/>
          <p:cNvGrpSpPr/>
          <p:nvPr/>
        </p:nvGrpSpPr>
        <p:grpSpPr>
          <a:xfrm rot="0">
            <a:off x="18095573" y="4554176"/>
            <a:ext cx="190013" cy="248922"/>
            <a:chOff x="0" y="0"/>
            <a:chExt cx="253350" cy="331897"/>
          </a:xfrm>
        </p:grpSpPr>
        <p:sp>
          <p:nvSpPr>
            <p:cNvPr name="Freeform 65" id="65"/>
            <p:cNvSpPr/>
            <p:nvPr/>
          </p:nvSpPr>
          <p:spPr>
            <a:xfrm flipH="false" flipV="false" rot="0">
              <a:off x="0" y="0"/>
              <a:ext cx="252730" cy="331216"/>
            </a:xfrm>
            <a:custGeom>
              <a:avLst/>
              <a:gdLst/>
              <a:ahLst/>
              <a:cxnLst/>
              <a:rect r="r" b="b" t="t" l="l"/>
              <a:pathLst>
                <a:path h="331216" w="252730">
                  <a:moveTo>
                    <a:pt x="252730" y="30226"/>
                  </a:moveTo>
                  <a:lnTo>
                    <a:pt x="211836" y="8509"/>
                  </a:lnTo>
                  <a:lnTo>
                    <a:pt x="160909" y="0"/>
                  </a:lnTo>
                  <a:lnTo>
                    <a:pt x="110109" y="8509"/>
                  </a:lnTo>
                  <a:lnTo>
                    <a:pt x="65913" y="32004"/>
                  </a:lnTo>
                  <a:lnTo>
                    <a:pt x="31115" y="67818"/>
                  </a:lnTo>
                  <a:lnTo>
                    <a:pt x="8255" y="113284"/>
                  </a:lnTo>
                  <a:lnTo>
                    <a:pt x="0" y="165608"/>
                  </a:lnTo>
                  <a:lnTo>
                    <a:pt x="8255" y="217932"/>
                  </a:lnTo>
                  <a:lnTo>
                    <a:pt x="31115" y="263398"/>
                  </a:lnTo>
                  <a:lnTo>
                    <a:pt x="65913" y="299212"/>
                  </a:lnTo>
                  <a:lnTo>
                    <a:pt x="110109" y="322707"/>
                  </a:lnTo>
                  <a:lnTo>
                    <a:pt x="161036" y="331216"/>
                  </a:lnTo>
                  <a:lnTo>
                    <a:pt x="211963" y="322707"/>
                  </a:lnTo>
                  <a:lnTo>
                    <a:pt x="252730" y="300990"/>
                  </a:lnTo>
                  <a:lnTo>
                    <a:pt x="252730" y="30226"/>
                  </a:lnTo>
                  <a:close/>
                </a:path>
              </a:pathLst>
            </a:custGeom>
            <a:solidFill>
              <a:srgbClr val="F48736"/>
            </a:solidFill>
          </p:spPr>
        </p:sp>
      </p:grpSp>
      <p:grpSp>
        <p:nvGrpSpPr>
          <p:cNvPr name="Group 66" id="66"/>
          <p:cNvGrpSpPr/>
          <p:nvPr/>
        </p:nvGrpSpPr>
        <p:grpSpPr>
          <a:xfrm rot="0">
            <a:off x="18095573" y="4089424"/>
            <a:ext cx="190013" cy="248922"/>
            <a:chOff x="0" y="0"/>
            <a:chExt cx="253350" cy="331897"/>
          </a:xfrm>
        </p:grpSpPr>
        <p:sp>
          <p:nvSpPr>
            <p:cNvPr name="Freeform 67" id="67"/>
            <p:cNvSpPr/>
            <p:nvPr/>
          </p:nvSpPr>
          <p:spPr>
            <a:xfrm flipH="false" flipV="false" rot="0">
              <a:off x="0" y="0"/>
              <a:ext cx="252730" cy="331089"/>
            </a:xfrm>
            <a:custGeom>
              <a:avLst/>
              <a:gdLst/>
              <a:ahLst/>
              <a:cxnLst/>
              <a:rect r="r" b="b" t="t" l="l"/>
              <a:pathLst>
                <a:path h="331089" w="252730">
                  <a:moveTo>
                    <a:pt x="252730" y="30226"/>
                  </a:moveTo>
                  <a:lnTo>
                    <a:pt x="211836" y="8382"/>
                  </a:lnTo>
                  <a:lnTo>
                    <a:pt x="160909" y="0"/>
                  </a:lnTo>
                  <a:lnTo>
                    <a:pt x="110109" y="8382"/>
                  </a:lnTo>
                  <a:lnTo>
                    <a:pt x="65913" y="32004"/>
                  </a:lnTo>
                  <a:lnTo>
                    <a:pt x="31115" y="67818"/>
                  </a:lnTo>
                  <a:lnTo>
                    <a:pt x="8255" y="113284"/>
                  </a:lnTo>
                  <a:lnTo>
                    <a:pt x="0" y="165608"/>
                  </a:lnTo>
                  <a:lnTo>
                    <a:pt x="8255" y="217932"/>
                  </a:lnTo>
                  <a:lnTo>
                    <a:pt x="31115" y="263398"/>
                  </a:lnTo>
                  <a:lnTo>
                    <a:pt x="65913" y="299212"/>
                  </a:lnTo>
                  <a:lnTo>
                    <a:pt x="110109" y="322707"/>
                  </a:lnTo>
                  <a:lnTo>
                    <a:pt x="161036" y="331089"/>
                  </a:lnTo>
                  <a:lnTo>
                    <a:pt x="211963" y="322707"/>
                  </a:lnTo>
                  <a:lnTo>
                    <a:pt x="252730" y="300990"/>
                  </a:lnTo>
                  <a:lnTo>
                    <a:pt x="252730" y="30226"/>
                  </a:lnTo>
                  <a:close/>
                </a:path>
              </a:pathLst>
            </a:custGeom>
            <a:solidFill>
              <a:srgbClr val="F48736"/>
            </a:solidFill>
          </p:spPr>
        </p:sp>
      </p:grpSp>
      <p:grpSp>
        <p:nvGrpSpPr>
          <p:cNvPr name="Group 68" id="68"/>
          <p:cNvGrpSpPr/>
          <p:nvPr/>
        </p:nvGrpSpPr>
        <p:grpSpPr>
          <a:xfrm rot="0">
            <a:off x="18095573" y="3624662"/>
            <a:ext cx="190013" cy="248922"/>
            <a:chOff x="0" y="0"/>
            <a:chExt cx="253350" cy="331897"/>
          </a:xfrm>
        </p:grpSpPr>
        <p:sp>
          <p:nvSpPr>
            <p:cNvPr name="Freeform 69" id="69"/>
            <p:cNvSpPr/>
            <p:nvPr/>
          </p:nvSpPr>
          <p:spPr>
            <a:xfrm flipH="false" flipV="false" rot="0">
              <a:off x="0" y="0"/>
              <a:ext cx="252730" cy="331089"/>
            </a:xfrm>
            <a:custGeom>
              <a:avLst/>
              <a:gdLst/>
              <a:ahLst/>
              <a:cxnLst/>
              <a:rect r="r" b="b" t="t" l="l"/>
              <a:pathLst>
                <a:path h="331089" w="252730">
                  <a:moveTo>
                    <a:pt x="252730" y="30226"/>
                  </a:moveTo>
                  <a:lnTo>
                    <a:pt x="211836" y="8509"/>
                  </a:lnTo>
                  <a:lnTo>
                    <a:pt x="160909" y="0"/>
                  </a:lnTo>
                  <a:lnTo>
                    <a:pt x="110109" y="8509"/>
                  </a:lnTo>
                  <a:lnTo>
                    <a:pt x="65913" y="32004"/>
                  </a:lnTo>
                  <a:lnTo>
                    <a:pt x="31115" y="67818"/>
                  </a:lnTo>
                  <a:lnTo>
                    <a:pt x="8255" y="113284"/>
                  </a:lnTo>
                  <a:lnTo>
                    <a:pt x="0" y="165608"/>
                  </a:lnTo>
                  <a:lnTo>
                    <a:pt x="8255" y="217932"/>
                  </a:lnTo>
                  <a:lnTo>
                    <a:pt x="31115" y="263398"/>
                  </a:lnTo>
                  <a:lnTo>
                    <a:pt x="65913" y="299212"/>
                  </a:lnTo>
                  <a:lnTo>
                    <a:pt x="110109" y="322707"/>
                  </a:lnTo>
                  <a:lnTo>
                    <a:pt x="161036" y="331089"/>
                  </a:lnTo>
                  <a:lnTo>
                    <a:pt x="211963" y="322707"/>
                  </a:lnTo>
                  <a:lnTo>
                    <a:pt x="252730" y="300990"/>
                  </a:lnTo>
                  <a:lnTo>
                    <a:pt x="252730" y="30226"/>
                  </a:lnTo>
                  <a:close/>
                </a:path>
              </a:pathLst>
            </a:custGeom>
            <a:solidFill>
              <a:srgbClr val="F48736"/>
            </a:solidFill>
          </p:spPr>
        </p:sp>
      </p:grpSp>
      <p:grpSp>
        <p:nvGrpSpPr>
          <p:cNvPr name="Group 70" id="70"/>
          <p:cNvGrpSpPr/>
          <p:nvPr/>
        </p:nvGrpSpPr>
        <p:grpSpPr>
          <a:xfrm rot="0">
            <a:off x="18095573" y="3159911"/>
            <a:ext cx="190013" cy="248922"/>
            <a:chOff x="0" y="0"/>
            <a:chExt cx="253350" cy="331897"/>
          </a:xfrm>
        </p:grpSpPr>
        <p:sp>
          <p:nvSpPr>
            <p:cNvPr name="Freeform 71" id="71"/>
            <p:cNvSpPr/>
            <p:nvPr/>
          </p:nvSpPr>
          <p:spPr>
            <a:xfrm flipH="false" flipV="false" rot="0">
              <a:off x="0" y="0"/>
              <a:ext cx="252730" cy="331089"/>
            </a:xfrm>
            <a:custGeom>
              <a:avLst/>
              <a:gdLst/>
              <a:ahLst/>
              <a:cxnLst/>
              <a:rect r="r" b="b" t="t" l="l"/>
              <a:pathLst>
                <a:path h="331089" w="252730">
                  <a:moveTo>
                    <a:pt x="252730" y="30226"/>
                  </a:moveTo>
                  <a:lnTo>
                    <a:pt x="211836" y="8382"/>
                  </a:lnTo>
                  <a:lnTo>
                    <a:pt x="160909" y="0"/>
                  </a:lnTo>
                  <a:lnTo>
                    <a:pt x="110109" y="8382"/>
                  </a:lnTo>
                  <a:lnTo>
                    <a:pt x="65913" y="32004"/>
                  </a:lnTo>
                  <a:lnTo>
                    <a:pt x="31115" y="67818"/>
                  </a:lnTo>
                  <a:lnTo>
                    <a:pt x="8255" y="113284"/>
                  </a:lnTo>
                  <a:lnTo>
                    <a:pt x="0" y="165608"/>
                  </a:lnTo>
                  <a:lnTo>
                    <a:pt x="8255" y="217932"/>
                  </a:lnTo>
                  <a:lnTo>
                    <a:pt x="31115" y="263398"/>
                  </a:lnTo>
                  <a:lnTo>
                    <a:pt x="65913" y="299212"/>
                  </a:lnTo>
                  <a:lnTo>
                    <a:pt x="110109" y="322707"/>
                  </a:lnTo>
                  <a:lnTo>
                    <a:pt x="161036" y="331089"/>
                  </a:lnTo>
                  <a:lnTo>
                    <a:pt x="211963" y="322707"/>
                  </a:lnTo>
                  <a:lnTo>
                    <a:pt x="252730" y="300990"/>
                  </a:lnTo>
                  <a:lnTo>
                    <a:pt x="252730" y="30226"/>
                  </a:lnTo>
                  <a:close/>
                </a:path>
              </a:pathLst>
            </a:custGeom>
            <a:solidFill>
              <a:srgbClr val="F48736"/>
            </a:solidFill>
          </p:spPr>
        </p:sp>
      </p:grpSp>
      <p:grpSp>
        <p:nvGrpSpPr>
          <p:cNvPr name="Group 72" id="72"/>
          <p:cNvGrpSpPr/>
          <p:nvPr/>
        </p:nvGrpSpPr>
        <p:grpSpPr>
          <a:xfrm rot="0">
            <a:off x="18095573" y="2695159"/>
            <a:ext cx="190013" cy="248922"/>
            <a:chOff x="0" y="0"/>
            <a:chExt cx="253350" cy="331897"/>
          </a:xfrm>
        </p:grpSpPr>
        <p:sp>
          <p:nvSpPr>
            <p:cNvPr name="Freeform 73" id="73"/>
            <p:cNvSpPr/>
            <p:nvPr/>
          </p:nvSpPr>
          <p:spPr>
            <a:xfrm flipH="false" flipV="false" rot="0">
              <a:off x="0" y="0"/>
              <a:ext cx="252730" cy="331089"/>
            </a:xfrm>
            <a:custGeom>
              <a:avLst/>
              <a:gdLst/>
              <a:ahLst/>
              <a:cxnLst/>
              <a:rect r="r" b="b" t="t" l="l"/>
              <a:pathLst>
                <a:path h="331089" w="252730">
                  <a:moveTo>
                    <a:pt x="252730" y="30226"/>
                  </a:moveTo>
                  <a:lnTo>
                    <a:pt x="211836" y="8382"/>
                  </a:lnTo>
                  <a:lnTo>
                    <a:pt x="160909" y="0"/>
                  </a:lnTo>
                  <a:lnTo>
                    <a:pt x="110109" y="8382"/>
                  </a:lnTo>
                  <a:lnTo>
                    <a:pt x="65913" y="32004"/>
                  </a:lnTo>
                  <a:lnTo>
                    <a:pt x="31115" y="67818"/>
                  </a:lnTo>
                  <a:lnTo>
                    <a:pt x="8255" y="113284"/>
                  </a:lnTo>
                  <a:lnTo>
                    <a:pt x="0" y="165608"/>
                  </a:lnTo>
                  <a:lnTo>
                    <a:pt x="8255" y="217932"/>
                  </a:lnTo>
                  <a:lnTo>
                    <a:pt x="31115" y="263398"/>
                  </a:lnTo>
                  <a:lnTo>
                    <a:pt x="65913" y="299212"/>
                  </a:lnTo>
                  <a:lnTo>
                    <a:pt x="110109" y="322707"/>
                  </a:lnTo>
                  <a:lnTo>
                    <a:pt x="161036" y="331089"/>
                  </a:lnTo>
                  <a:lnTo>
                    <a:pt x="211963" y="322707"/>
                  </a:lnTo>
                  <a:lnTo>
                    <a:pt x="252730" y="300990"/>
                  </a:lnTo>
                  <a:lnTo>
                    <a:pt x="252730" y="30226"/>
                  </a:lnTo>
                  <a:close/>
                </a:path>
              </a:pathLst>
            </a:custGeom>
            <a:solidFill>
              <a:srgbClr val="F48736"/>
            </a:solidFill>
          </p:spPr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09503" y="4742701"/>
            <a:ext cx="6685674" cy="5047754"/>
          </a:xfrm>
          <a:custGeom>
            <a:avLst/>
            <a:gdLst/>
            <a:ahLst/>
            <a:cxnLst/>
            <a:rect r="r" b="b" t="t" l="l"/>
            <a:pathLst>
              <a:path h="5047754" w="6685674">
                <a:moveTo>
                  <a:pt x="0" y="0"/>
                </a:moveTo>
                <a:lnTo>
                  <a:pt x="6685674" y="0"/>
                </a:lnTo>
                <a:lnTo>
                  <a:pt x="6685674" y="5047754"/>
                </a:lnTo>
                <a:lnTo>
                  <a:pt x="0" y="50477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03836" y="727976"/>
            <a:ext cx="2698296" cy="672841"/>
          </a:xfrm>
          <a:custGeom>
            <a:avLst/>
            <a:gdLst/>
            <a:ahLst/>
            <a:cxnLst/>
            <a:rect r="r" b="b" t="t" l="l"/>
            <a:pathLst>
              <a:path h="672841" w="2698296">
                <a:moveTo>
                  <a:pt x="0" y="0"/>
                </a:moveTo>
                <a:lnTo>
                  <a:pt x="2698296" y="0"/>
                </a:lnTo>
                <a:lnTo>
                  <a:pt x="2698296" y="672841"/>
                </a:lnTo>
                <a:lnTo>
                  <a:pt x="0" y="67284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924732" y="673368"/>
            <a:ext cx="8286442" cy="922960"/>
          </a:xfrm>
          <a:custGeom>
            <a:avLst/>
            <a:gdLst/>
            <a:ahLst/>
            <a:cxnLst/>
            <a:rect r="r" b="b" t="t" l="l"/>
            <a:pathLst>
              <a:path h="922960" w="8286442">
                <a:moveTo>
                  <a:pt x="0" y="0"/>
                </a:moveTo>
                <a:lnTo>
                  <a:pt x="8286442" y="0"/>
                </a:lnTo>
                <a:lnTo>
                  <a:pt x="8286442" y="922960"/>
                </a:lnTo>
                <a:lnTo>
                  <a:pt x="0" y="92296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7" t="0" r="-17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571014" y="4790318"/>
            <a:ext cx="5190408" cy="1771912"/>
          </a:xfrm>
          <a:custGeom>
            <a:avLst/>
            <a:gdLst/>
            <a:ahLst/>
            <a:cxnLst/>
            <a:rect r="r" b="b" t="t" l="l"/>
            <a:pathLst>
              <a:path h="1771912" w="5190408">
                <a:moveTo>
                  <a:pt x="0" y="0"/>
                </a:moveTo>
                <a:lnTo>
                  <a:pt x="5190408" y="0"/>
                </a:lnTo>
                <a:lnTo>
                  <a:pt x="5190408" y="1771912"/>
                </a:lnTo>
                <a:lnTo>
                  <a:pt x="0" y="177191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805084" y="5012651"/>
            <a:ext cx="3222243" cy="230488"/>
          </a:xfrm>
          <a:custGeom>
            <a:avLst/>
            <a:gdLst/>
            <a:ahLst/>
            <a:cxnLst/>
            <a:rect r="r" b="b" t="t" l="l"/>
            <a:pathLst>
              <a:path h="230488" w="3222243">
                <a:moveTo>
                  <a:pt x="0" y="0"/>
                </a:moveTo>
                <a:lnTo>
                  <a:pt x="3222243" y="0"/>
                </a:lnTo>
                <a:lnTo>
                  <a:pt x="3222243" y="230488"/>
                </a:lnTo>
                <a:lnTo>
                  <a:pt x="0" y="23048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206" t="0" r="-206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795114" y="5424467"/>
            <a:ext cx="4286968" cy="1008356"/>
          </a:xfrm>
          <a:custGeom>
            <a:avLst/>
            <a:gdLst/>
            <a:ahLst/>
            <a:cxnLst/>
            <a:rect r="r" b="b" t="t" l="l"/>
            <a:pathLst>
              <a:path h="1008356" w="4286968">
                <a:moveTo>
                  <a:pt x="0" y="0"/>
                </a:moveTo>
                <a:lnTo>
                  <a:pt x="4286968" y="0"/>
                </a:lnTo>
                <a:lnTo>
                  <a:pt x="4286968" y="1008356"/>
                </a:lnTo>
                <a:lnTo>
                  <a:pt x="0" y="100835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-29" r="0" b="-29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795211" y="2095168"/>
            <a:ext cx="2058935" cy="2058935"/>
          </a:xfrm>
          <a:custGeom>
            <a:avLst/>
            <a:gdLst/>
            <a:ahLst/>
            <a:cxnLst/>
            <a:rect r="r" b="b" t="t" l="l"/>
            <a:pathLst>
              <a:path h="2058935" w="2058935">
                <a:moveTo>
                  <a:pt x="0" y="0"/>
                </a:moveTo>
                <a:lnTo>
                  <a:pt x="2058935" y="0"/>
                </a:lnTo>
                <a:lnTo>
                  <a:pt x="2058935" y="2058935"/>
                </a:lnTo>
                <a:lnTo>
                  <a:pt x="0" y="2058935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-105" r="0" b="-105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3224187" y="2095168"/>
            <a:ext cx="2058952" cy="2058952"/>
          </a:xfrm>
          <a:custGeom>
            <a:avLst/>
            <a:gdLst/>
            <a:ahLst/>
            <a:cxnLst/>
            <a:rect r="r" b="b" t="t" l="l"/>
            <a:pathLst>
              <a:path h="2058952" w="2058952">
                <a:moveTo>
                  <a:pt x="0" y="0"/>
                </a:moveTo>
                <a:lnTo>
                  <a:pt x="2058952" y="0"/>
                </a:lnTo>
                <a:lnTo>
                  <a:pt x="2058952" y="2058953"/>
                </a:lnTo>
                <a:lnTo>
                  <a:pt x="0" y="205895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5653161" y="2095168"/>
            <a:ext cx="2058935" cy="2058935"/>
          </a:xfrm>
          <a:custGeom>
            <a:avLst/>
            <a:gdLst/>
            <a:ahLst/>
            <a:cxnLst/>
            <a:rect r="r" b="b" t="t" l="l"/>
            <a:pathLst>
              <a:path h="2058935" w="2058935">
                <a:moveTo>
                  <a:pt x="0" y="0"/>
                </a:moveTo>
                <a:lnTo>
                  <a:pt x="2058935" y="0"/>
                </a:lnTo>
                <a:lnTo>
                  <a:pt x="2058935" y="2058935"/>
                </a:lnTo>
                <a:lnTo>
                  <a:pt x="0" y="2058935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-105" r="0" b="-105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8082137" y="2095168"/>
            <a:ext cx="2058935" cy="2058935"/>
          </a:xfrm>
          <a:custGeom>
            <a:avLst/>
            <a:gdLst/>
            <a:ahLst/>
            <a:cxnLst/>
            <a:rect r="r" b="b" t="t" l="l"/>
            <a:pathLst>
              <a:path h="2058935" w="2058935">
                <a:moveTo>
                  <a:pt x="0" y="0"/>
                </a:moveTo>
                <a:lnTo>
                  <a:pt x="2058935" y="0"/>
                </a:lnTo>
                <a:lnTo>
                  <a:pt x="2058935" y="2058935"/>
                </a:lnTo>
                <a:lnTo>
                  <a:pt x="0" y="2058935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-105" r="0" b="-105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0511111" y="2095168"/>
            <a:ext cx="2058952" cy="2058952"/>
          </a:xfrm>
          <a:custGeom>
            <a:avLst/>
            <a:gdLst/>
            <a:ahLst/>
            <a:cxnLst/>
            <a:rect r="r" b="b" t="t" l="l"/>
            <a:pathLst>
              <a:path h="2058952" w="2058952">
                <a:moveTo>
                  <a:pt x="0" y="0"/>
                </a:moveTo>
                <a:lnTo>
                  <a:pt x="2058953" y="0"/>
                </a:lnTo>
                <a:lnTo>
                  <a:pt x="2058953" y="2058953"/>
                </a:lnTo>
                <a:lnTo>
                  <a:pt x="0" y="2058953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2940087" y="2095168"/>
            <a:ext cx="2058935" cy="2058935"/>
          </a:xfrm>
          <a:custGeom>
            <a:avLst/>
            <a:gdLst/>
            <a:ahLst/>
            <a:cxnLst/>
            <a:rect r="r" b="b" t="t" l="l"/>
            <a:pathLst>
              <a:path h="2058935" w="2058935">
                <a:moveTo>
                  <a:pt x="0" y="0"/>
                </a:moveTo>
                <a:lnTo>
                  <a:pt x="2058935" y="0"/>
                </a:lnTo>
                <a:lnTo>
                  <a:pt x="2058935" y="2058935"/>
                </a:lnTo>
                <a:lnTo>
                  <a:pt x="0" y="2058935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5369062" y="2095168"/>
            <a:ext cx="2058935" cy="2058935"/>
          </a:xfrm>
          <a:custGeom>
            <a:avLst/>
            <a:gdLst/>
            <a:ahLst/>
            <a:cxnLst/>
            <a:rect r="r" b="b" t="t" l="l"/>
            <a:pathLst>
              <a:path h="2058935" w="2058935">
                <a:moveTo>
                  <a:pt x="0" y="0"/>
                </a:moveTo>
                <a:lnTo>
                  <a:pt x="2058934" y="0"/>
                </a:lnTo>
                <a:lnTo>
                  <a:pt x="2058934" y="2058935"/>
                </a:lnTo>
                <a:lnTo>
                  <a:pt x="0" y="2058935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 l="0" t="-105" r="0" b="-105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929731" y="5142688"/>
            <a:ext cx="5821257" cy="4140123"/>
          </a:xfrm>
          <a:custGeom>
            <a:avLst/>
            <a:gdLst/>
            <a:ahLst/>
            <a:cxnLst/>
            <a:rect r="r" b="b" t="t" l="l"/>
            <a:pathLst>
              <a:path h="4140123" w="5821257">
                <a:moveTo>
                  <a:pt x="0" y="0"/>
                </a:moveTo>
                <a:lnTo>
                  <a:pt x="5821257" y="0"/>
                </a:lnTo>
                <a:lnTo>
                  <a:pt x="5821257" y="4140123"/>
                </a:lnTo>
                <a:lnTo>
                  <a:pt x="0" y="4140123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 l="0" t="-7" r="0" b="-7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7971165" y="4742701"/>
            <a:ext cx="4051736" cy="5047453"/>
          </a:xfrm>
          <a:custGeom>
            <a:avLst/>
            <a:gdLst/>
            <a:ahLst/>
            <a:cxnLst/>
            <a:rect r="r" b="b" t="t" l="l"/>
            <a:pathLst>
              <a:path h="5047453" w="4051736">
                <a:moveTo>
                  <a:pt x="0" y="0"/>
                </a:moveTo>
                <a:lnTo>
                  <a:pt x="4051736" y="0"/>
                </a:lnTo>
                <a:lnTo>
                  <a:pt x="4051736" y="5047453"/>
                </a:lnTo>
                <a:lnTo>
                  <a:pt x="0" y="5047453"/>
                </a:lnTo>
                <a:lnTo>
                  <a:pt x="0" y="0"/>
                </a:lnTo>
                <a:close/>
              </a:path>
            </a:pathLst>
          </a:custGeom>
          <a:blipFill>
            <a:blip r:embed="rId21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7761320" y="940467"/>
            <a:ext cx="115651" cy="118999"/>
          </a:xfrm>
          <a:custGeom>
            <a:avLst/>
            <a:gdLst/>
            <a:ahLst/>
            <a:cxnLst/>
            <a:rect r="r" b="b" t="t" l="l"/>
            <a:pathLst>
              <a:path h="118999" w="115651">
                <a:moveTo>
                  <a:pt x="0" y="0"/>
                </a:moveTo>
                <a:lnTo>
                  <a:pt x="115651" y="0"/>
                </a:lnTo>
                <a:lnTo>
                  <a:pt x="115651" y="118999"/>
                </a:lnTo>
                <a:lnTo>
                  <a:pt x="0" y="118999"/>
                </a:lnTo>
                <a:lnTo>
                  <a:pt x="0" y="0"/>
                </a:lnTo>
                <a:close/>
              </a:path>
            </a:pathLst>
          </a:custGeom>
          <a:blipFill>
            <a:blip r:embed="rId22"/>
            <a:stretch>
              <a:fillRect l="-1447" t="0" r="-1447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7761320" y="717844"/>
            <a:ext cx="115651" cy="118999"/>
          </a:xfrm>
          <a:custGeom>
            <a:avLst/>
            <a:gdLst/>
            <a:ahLst/>
            <a:cxnLst/>
            <a:rect r="r" b="b" t="t" l="l"/>
            <a:pathLst>
              <a:path h="118999" w="115651">
                <a:moveTo>
                  <a:pt x="0" y="0"/>
                </a:moveTo>
                <a:lnTo>
                  <a:pt x="115651" y="0"/>
                </a:lnTo>
                <a:lnTo>
                  <a:pt x="115651" y="119000"/>
                </a:lnTo>
                <a:lnTo>
                  <a:pt x="0" y="119000"/>
                </a:lnTo>
                <a:lnTo>
                  <a:pt x="0" y="0"/>
                </a:lnTo>
                <a:close/>
              </a:path>
            </a:pathLst>
          </a:custGeom>
          <a:blipFill>
            <a:blip r:embed="rId23"/>
            <a:stretch>
              <a:fillRect l="0" t="-393" r="0" b="-393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7761320" y="495222"/>
            <a:ext cx="115651" cy="118999"/>
          </a:xfrm>
          <a:custGeom>
            <a:avLst/>
            <a:gdLst/>
            <a:ahLst/>
            <a:cxnLst/>
            <a:rect r="r" b="b" t="t" l="l"/>
            <a:pathLst>
              <a:path h="118999" w="115651">
                <a:moveTo>
                  <a:pt x="0" y="0"/>
                </a:moveTo>
                <a:lnTo>
                  <a:pt x="115651" y="0"/>
                </a:lnTo>
                <a:lnTo>
                  <a:pt x="115651" y="118999"/>
                </a:lnTo>
                <a:lnTo>
                  <a:pt x="0" y="118999"/>
                </a:lnTo>
                <a:lnTo>
                  <a:pt x="0" y="0"/>
                </a:lnTo>
                <a:close/>
              </a:path>
            </a:pathLst>
          </a:custGeom>
          <a:blipFill>
            <a:blip r:embed="rId22"/>
            <a:stretch>
              <a:fillRect l="-1447" t="0" r="-1447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7972767" y="940467"/>
            <a:ext cx="115651" cy="118999"/>
          </a:xfrm>
          <a:custGeom>
            <a:avLst/>
            <a:gdLst/>
            <a:ahLst/>
            <a:cxnLst/>
            <a:rect r="r" b="b" t="t" l="l"/>
            <a:pathLst>
              <a:path h="118999" w="115651">
                <a:moveTo>
                  <a:pt x="0" y="0"/>
                </a:moveTo>
                <a:lnTo>
                  <a:pt x="115651" y="0"/>
                </a:lnTo>
                <a:lnTo>
                  <a:pt x="115651" y="118999"/>
                </a:lnTo>
                <a:lnTo>
                  <a:pt x="0" y="118999"/>
                </a:lnTo>
                <a:lnTo>
                  <a:pt x="0" y="0"/>
                </a:lnTo>
                <a:close/>
              </a:path>
            </a:pathLst>
          </a:custGeom>
          <a:blipFill>
            <a:blip r:embed="rId22"/>
            <a:stretch>
              <a:fillRect l="-1447" t="0" r="-1447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7972767" y="717844"/>
            <a:ext cx="115651" cy="118999"/>
          </a:xfrm>
          <a:custGeom>
            <a:avLst/>
            <a:gdLst/>
            <a:ahLst/>
            <a:cxnLst/>
            <a:rect r="r" b="b" t="t" l="l"/>
            <a:pathLst>
              <a:path h="118999" w="115651">
                <a:moveTo>
                  <a:pt x="0" y="0"/>
                </a:moveTo>
                <a:lnTo>
                  <a:pt x="115651" y="0"/>
                </a:lnTo>
                <a:lnTo>
                  <a:pt x="115651" y="119000"/>
                </a:lnTo>
                <a:lnTo>
                  <a:pt x="0" y="119000"/>
                </a:lnTo>
                <a:lnTo>
                  <a:pt x="0" y="0"/>
                </a:lnTo>
                <a:close/>
              </a:path>
            </a:pathLst>
          </a:custGeom>
          <a:blipFill>
            <a:blip r:embed="rId23"/>
            <a:stretch>
              <a:fillRect l="0" t="-393" r="0" b="-393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7972767" y="495222"/>
            <a:ext cx="115651" cy="118999"/>
          </a:xfrm>
          <a:custGeom>
            <a:avLst/>
            <a:gdLst/>
            <a:ahLst/>
            <a:cxnLst/>
            <a:rect r="r" b="b" t="t" l="l"/>
            <a:pathLst>
              <a:path h="118999" w="115651">
                <a:moveTo>
                  <a:pt x="0" y="0"/>
                </a:moveTo>
                <a:lnTo>
                  <a:pt x="115651" y="0"/>
                </a:lnTo>
                <a:lnTo>
                  <a:pt x="115651" y="118999"/>
                </a:lnTo>
                <a:lnTo>
                  <a:pt x="0" y="118999"/>
                </a:lnTo>
                <a:lnTo>
                  <a:pt x="0" y="0"/>
                </a:lnTo>
                <a:close/>
              </a:path>
            </a:pathLst>
          </a:custGeom>
          <a:blipFill>
            <a:blip r:embed="rId22"/>
            <a:stretch>
              <a:fillRect l="-1447" t="0" r="-1447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18184219" y="940467"/>
            <a:ext cx="100891" cy="118999"/>
          </a:xfrm>
          <a:custGeom>
            <a:avLst/>
            <a:gdLst/>
            <a:ahLst/>
            <a:cxnLst/>
            <a:rect r="r" b="b" t="t" l="l"/>
            <a:pathLst>
              <a:path h="118999" w="100891">
                <a:moveTo>
                  <a:pt x="0" y="0"/>
                </a:moveTo>
                <a:lnTo>
                  <a:pt x="100891" y="0"/>
                </a:lnTo>
                <a:lnTo>
                  <a:pt x="100891" y="118999"/>
                </a:lnTo>
                <a:lnTo>
                  <a:pt x="0" y="118999"/>
                </a:lnTo>
                <a:lnTo>
                  <a:pt x="0" y="0"/>
                </a:lnTo>
                <a:close/>
              </a:path>
            </a:pathLst>
          </a:custGeom>
          <a:blipFill>
            <a:blip r:embed="rId24"/>
            <a:stretch>
              <a:fillRect l="-236" t="0" r="-236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18184219" y="717844"/>
            <a:ext cx="100891" cy="118999"/>
          </a:xfrm>
          <a:custGeom>
            <a:avLst/>
            <a:gdLst/>
            <a:ahLst/>
            <a:cxnLst/>
            <a:rect r="r" b="b" t="t" l="l"/>
            <a:pathLst>
              <a:path h="118999" w="100891">
                <a:moveTo>
                  <a:pt x="0" y="0"/>
                </a:moveTo>
                <a:lnTo>
                  <a:pt x="100891" y="0"/>
                </a:lnTo>
                <a:lnTo>
                  <a:pt x="100891" y="119000"/>
                </a:lnTo>
                <a:lnTo>
                  <a:pt x="0" y="119000"/>
                </a:lnTo>
                <a:lnTo>
                  <a:pt x="0" y="0"/>
                </a:lnTo>
                <a:close/>
              </a:path>
            </a:pathLst>
          </a:custGeom>
          <a:blipFill>
            <a:blip r:embed="rId25"/>
            <a:stretch>
              <a:fillRect l="0" t="-1607" r="0" b="-1607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18184219" y="495221"/>
            <a:ext cx="100891" cy="118999"/>
          </a:xfrm>
          <a:custGeom>
            <a:avLst/>
            <a:gdLst/>
            <a:ahLst/>
            <a:cxnLst/>
            <a:rect r="r" b="b" t="t" l="l"/>
            <a:pathLst>
              <a:path h="118999" w="100891">
                <a:moveTo>
                  <a:pt x="0" y="0"/>
                </a:moveTo>
                <a:lnTo>
                  <a:pt x="100891" y="0"/>
                </a:lnTo>
                <a:lnTo>
                  <a:pt x="100891" y="118999"/>
                </a:lnTo>
                <a:lnTo>
                  <a:pt x="0" y="118999"/>
                </a:lnTo>
                <a:lnTo>
                  <a:pt x="0" y="0"/>
                </a:lnTo>
                <a:close/>
              </a:path>
            </a:pathLst>
          </a:custGeom>
          <a:blipFill>
            <a:blip r:embed="rId24"/>
            <a:stretch>
              <a:fillRect l="-236" t="0" r="-236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12647202" y="6990246"/>
            <a:ext cx="5200226" cy="2714467"/>
          </a:xfrm>
          <a:custGeom>
            <a:avLst/>
            <a:gdLst/>
            <a:ahLst/>
            <a:cxnLst/>
            <a:rect r="r" b="b" t="t" l="l"/>
            <a:pathLst>
              <a:path h="2714467" w="5200226">
                <a:moveTo>
                  <a:pt x="0" y="0"/>
                </a:moveTo>
                <a:lnTo>
                  <a:pt x="5200226" y="0"/>
                </a:lnTo>
                <a:lnTo>
                  <a:pt x="5200226" y="2714467"/>
                </a:lnTo>
                <a:lnTo>
                  <a:pt x="0" y="2714467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12864266" y="7336384"/>
            <a:ext cx="2244922" cy="231018"/>
          </a:xfrm>
          <a:custGeom>
            <a:avLst/>
            <a:gdLst/>
            <a:ahLst/>
            <a:cxnLst/>
            <a:rect r="r" b="b" t="t" l="l"/>
            <a:pathLst>
              <a:path h="231018" w="2244922">
                <a:moveTo>
                  <a:pt x="0" y="0"/>
                </a:moveTo>
                <a:lnTo>
                  <a:pt x="2244923" y="0"/>
                </a:lnTo>
                <a:lnTo>
                  <a:pt x="2244923" y="231018"/>
                </a:lnTo>
                <a:lnTo>
                  <a:pt x="0" y="231018"/>
                </a:lnTo>
                <a:lnTo>
                  <a:pt x="0" y="0"/>
                </a:lnTo>
                <a:close/>
              </a:path>
            </a:pathLst>
          </a:custGeom>
          <a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16323272" y="8590193"/>
            <a:ext cx="1152343" cy="399987"/>
          </a:xfrm>
          <a:custGeom>
            <a:avLst/>
            <a:gdLst/>
            <a:ahLst/>
            <a:cxnLst/>
            <a:rect r="r" b="b" t="t" l="l"/>
            <a:pathLst>
              <a:path h="399987" w="1152343">
                <a:moveTo>
                  <a:pt x="0" y="0"/>
                </a:moveTo>
                <a:lnTo>
                  <a:pt x="1152342" y="0"/>
                </a:lnTo>
                <a:lnTo>
                  <a:pt x="1152342" y="399986"/>
                </a:lnTo>
                <a:lnTo>
                  <a:pt x="0" y="399986"/>
                </a:lnTo>
                <a:lnTo>
                  <a:pt x="0" y="0"/>
                </a:lnTo>
                <a:close/>
              </a:path>
            </a:pathLst>
          </a:custGeom>
          <a:blipFill>
            <a:blip r:embed="rId30"/>
            <a:stretch>
              <a:fillRect l="-158" t="0" r="-158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12847196" y="7790219"/>
            <a:ext cx="1171389" cy="476175"/>
          </a:xfrm>
          <a:custGeom>
            <a:avLst/>
            <a:gdLst/>
            <a:ahLst/>
            <a:cxnLst/>
            <a:rect r="r" b="b" t="t" l="l"/>
            <a:pathLst>
              <a:path h="476175" w="1171389">
                <a:moveTo>
                  <a:pt x="0" y="0"/>
                </a:moveTo>
                <a:lnTo>
                  <a:pt x="1171389" y="0"/>
                </a:lnTo>
                <a:lnTo>
                  <a:pt x="1171389" y="476175"/>
                </a:lnTo>
                <a:lnTo>
                  <a:pt x="0" y="476175"/>
                </a:lnTo>
                <a:lnTo>
                  <a:pt x="0" y="0"/>
                </a:lnTo>
                <a:close/>
              </a:path>
            </a:pathLst>
          </a:custGeom>
          <a:blipFill>
            <a:blip r:embed="rId31"/>
            <a:stretch>
              <a:fillRect l="0" t="-208" r="0" b="-208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14799513" y="8504481"/>
            <a:ext cx="1268582" cy="579758"/>
          </a:xfrm>
          <a:custGeom>
            <a:avLst/>
            <a:gdLst/>
            <a:ahLst/>
            <a:cxnLst/>
            <a:rect r="r" b="b" t="t" l="l"/>
            <a:pathLst>
              <a:path h="579758" w="1268582">
                <a:moveTo>
                  <a:pt x="0" y="0"/>
                </a:moveTo>
                <a:lnTo>
                  <a:pt x="1268581" y="0"/>
                </a:lnTo>
                <a:lnTo>
                  <a:pt x="1268581" y="579758"/>
                </a:lnTo>
                <a:lnTo>
                  <a:pt x="0" y="579758"/>
                </a:lnTo>
                <a:lnTo>
                  <a:pt x="0" y="0"/>
                </a:lnTo>
                <a:close/>
              </a:path>
            </a:pathLst>
          </a:custGeom>
          <a:blipFill>
            <a:blip r:embed="rId32"/>
            <a:stretch>
              <a:fillRect l="0" t="-107" r="0" b="-107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14456667" y="7894978"/>
            <a:ext cx="1572811" cy="367371"/>
          </a:xfrm>
          <a:custGeom>
            <a:avLst/>
            <a:gdLst/>
            <a:ahLst/>
            <a:cxnLst/>
            <a:rect r="r" b="b" t="t" l="l"/>
            <a:pathLst>
              <a:path h="367371" w="1572811">
                <a:moveTo>
                  <a:pt x="0" y="0"/>
                </a:moveTo>
                <a:lnTo>
                  <a:pt x="1572811" y="0"/>
                </a:lnTo>
                <a:lnTo>
                  <a:pt x="1572811" y="367371"/>
                </a:lnTo>
                <a:lnTo>
                  <a:pt x="0" y="367371"/>
                </a:lnTo>
                <a:lnTo>
                  <a:pt x="0" y="0"/>
                </a:lnTo>
                <a:close/>
              </a:path>
            </a:pathLst>
          </a:custGeom>
          <a:blipFill>
            <a:blip r:embed="rId33"/>
            <a:stretch>
              <a:fillRect l="0" t="-3" r="0" b="-3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false" rot="0">
            <a:off x="12847196" y="8599716"/>
            <a:ext cx="1842600" cy="390332"/>
          </a:xfrm>
          <a:custGeom>
            <a:avLst/>
            <a:gdLst/>
            <a:ahLst/>
            <a:cxnLst/>
            <a:rect r="r" b="b" t="t" l="l"/>
            <a:pathLst>
              <a:path h="390332" w="1842600">
                <a:moveTo>
                  <a:pt x="0" y="0"/>
                </a:moveTo>
                <a:lnTo>
                  <a:pt x="1842599" y="0"/>
                </a:lnTo>
                <a:lnTo>
                  <a:pt x="1842599" y="390332"/>
                </a:lnTo>
                <a:lnTo>
                  <a:pt x="0" y="390332"/>
                </a:lnTo>
                <a:lnTo>
                  <a:pt x="0" y="0"/>
                </a:lnTo>
                <a:close/>
              </a:path>
            </a:pathLst>
          </a:custGeom>
          <a:blipFill>
            <a:blip r:embed="rId34"/>
            <a:stretch>
              <a:fillRect l="0" t="-251" r="0" b="-251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0">
            <a:off x="16228037" y="7847360"/>
            <a:ext cx="1476142" cy="457127"/>
          </a:xfrm>
          <a:custGeom>
            <a:avLst/>
            <a:gdLst/>
            <a:ahLst/>
            <a:cxnLst/>
            <a:rect r="r" b="b" t="t" l="l"/>
            <a:pathLst>
              <a:path h="457127" w="1476142">
                <a:moveTo>
                  <a:pt x="0" y="0"/>
                </a:moveTo>
                <a:lnTo>
                  <a:pt x="1476142" y="0"/>
                </a:lnTo>
                <a:lnTo>
                  <a:pt x="1476142" y="457128"/>
                </a:lnTo>
                <a:lnTo>
                  <a:pt x="0" y="457128"/>
                </a:lnTo>
                <a:lnTo>
                  <a:pt x="0" y="0"/>
                </a:lnTo>
                <a:close/>
              </a:path>
            </a:pathLst>
          </a:custGeom>
          <a:blipFill>
            <a:blip r:embed="rId35"/>
            <a:stretch>
              <a:fillRect l="0" t="-168" r="0" b="-168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83510" y="727976"/>
            <a:ext cx="3108354" cy="671686"/>
          </a:xfrm>
          <a:custGeom>
            <a:avLst/>
            <a:gdLst/>
            <a:ahLst/>
            <a:cxnLst/>
            <a:rect r="r" b="b" t="t" l="l"/>
            <a:pathLst>
              <a:path h="671686" w="3108354">
                <a:moveTo>
                  <a:pt x="0" y="0"/>
                </a:moveTo>
                <a:lnTo>
                  <a:pt x="3108354" y="0"/>
                </a:lnTo>
                <a:lnTo>
                  <a:pt x="3108354" y="671686"/>
                </a:lnTo>
                <a:lnTo>
                  <a:pt x="0" y="6716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475173" y="727976"/>
            <a:ext cx="4001876" cy="671406"/>
          </a:xfrm>
          <a:custGeom>
            <a:avLst/>
            <a:gdLst/>
            <a:ahLst/>
            <a:cxnLst/>
            <a:rect r="r" b="b" t="t" l="l"/>
            <a:pathLst>
              <a:path h="671406" w="4001876">
                <a:moveTo>
                  <a:pt x="0" y="0"/>
                </a:moveTo>
                <a:lnTo>
                  <a:pt x="4001876" y="0"/>
                </a:lnTo>
                <a:lnTo>
                  <a:pt x="4001876" y="671406"/>
                </a:lnTo>
                <a:lnTo>
                  <a:pt x="0" y="67140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" t="0" r="-7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532953" y="5618973"/>
            <a:ext cx="5465291" cy="4275569"/>
          </a:xfrm>
          <a:custGeom>
            <a:avLst/>
            <a:gdLst/>
            <a:ahLst/>
            <a:cxnLst/>
            <a:rect r="r" b="b" t="t" l="l"/>
            <a:pathLst>
              <a:path h="4275569" w="5465291">
                <a:moveTo>
                  <a:pt x="0" y="0"/>
                </a:moveTo>
                <a:lnTo>
                  <a:pt x="5465292" y="0"/>
                </a:lnTo>
                <a:lnTo>
                  <a:pt x="5465292" y="4275569"/>
                </a:lnTo>
                <a:lnTo>
                  <a:pt x="0" y="427556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4" t="0" r="-4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532953" y="5618973"/>
            <a:ext cx="5508927" cy="4275568"/>
          </a:xfrm>
          <a:custGeom>
            <a:avLst/>
            <a:gdLst/>
            <a:ahLst/>
            <a:cxnLst/>
            <a:rect r="r" b="b" t="t" l="l"/>
            <a:pathLst>
              <a:path h="4275568" w="5508927">
                <a:moveTo>
                  <a:pt x="0" y="0"/>
                </a:moveTo>
                <a:lnTo>
                  <a:pt x="5508927" y="0"/>
                </a:lnTo>
                <a:lnTo>
                  <a:pt x="5508927" y="4275568"/>
                </a:lnTo>
                <a:lnTo>
                  <a:pt x="0" y="427556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28" r="0" b="-28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604961" y="1843329"/>
            <a:ext cx="5394478" cy="3476253"/>
          </a:xfrm>
          <a:custGeom>
            <a:avLst/>
            <a:gdLst/>
            <a:ahLst/>
            <a:cxnLst/>
            <a:rect r="r" b="b" t="t" l="l"/>
            <a:pathLst>
              <a:path h="3476253" w="5394478">
                <a:moveTo>
                  <a:pt x="0" y="0"/>
                </a:moveTo>
                <a:lnTo>
                  <a:pt x="5394478" y="0"/>
                </a:lnTo>
                <a:lnTo>
                  <a:pt x="5394478" y="3476253"/>
                </a:lnTo>
                <a:lnTo>
                  <a:pt x="0" y="347625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10" r="0" b="-1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532953" y="1818987"/>
            <a:ext cx="5466486" cy="3500596"/>
          </a:xfrm>
          <a:custGeom>
            <a:avLst/>
            <a:gdLst/>
            <a:ahLst/>
            <a:cxnLst/>
            <a:rect r="r" b="b" t="t" l="l"/>
            <a:pathLst>
              <a:path h="3500596" w="5466486">
                <a:moveTo>
                  <a:pt x="0" y="0"/>
                </a:moveTo>
                <a:lnTo>
                  <a:pt x="5466487" y="0"/>
                </a:lnTo>
                <a:lnTo>
                  <a:pt x="5466487" y="3500595"/>
                </a:lnTo>
                <a:lnTo>
                  <a:pt x="0" y="350059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52" r="0" b="-52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04732" y="6837869"/>
            <a:ext cx="5599815" cy="3057042"/>
          </a:xfrm>
          <a:custGeom>
            <a:avLst/>
            <a:gdLst/>
            <a:ahLst/>
            <a:cxnLst/>
            <a:rect r="r" b="b" t="t" l="l"/>
            <a:pathLst>
              <a:path h="3057042" w="5599815">
                <a:moveTo>
                  <a:pt x="0" y="0"/>
                </a:moveTo>
                <a:lnTo>
                  <a:pt x="5599815" y="0"/>
                </a:lnTo>
                <a:lnTo>
                  <a:pt x="5599815" y="3057042"/>
                </a:lnTo>
                <a:lnTo>
                  <a:pt x="0" y="305704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51" t="0" r="-51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04732" y="6837869"/>
            <a:ext cx="5599888" cy="3057530"/>
          </a:xfrm>
          <a:custGeom>
            <a:avLst/>
            <a:gdLst/>
            <a:ahLst/>
            <a:cxnLst/>
            <a:rect r="r" b="b" t="t" l="l"/>
            <a:pathLst>
              <a:path h="3057530" w="5599888">
                <a:moveTo>
                  <a:pt x="0" y="0"/>
                </a:moveTo>
                <a:lnTo>
                  <a:pt x="5599888" y="0"/>
                </a:lnTo>
                <a:lnTo>
                  <a:pt x="5599888" y="3057530"/>
                </a:lnTo>
                <a:lnTo>
                  <a:pt x="0" y="305753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904732" y="3571311"/>
            <a:ext cx="5599815" cy="3047518"/>
          </a:xfrm>
          <a:custGeom>
            <a:avLst/>
            <a:gdLst/>
            <a:ahLst/>
            <a:cxnLst/>
            <a:rect r="r" b="b" t="t" l="l"/>
            <a:pathLst>
              <a:path h="3047518" w="5599815">
                <a:moveTo>
                  <a:pt x="0" y="0"/>
                </a:moveTo>
                <a:lnTo>
                  <a:pt x="5599815" y="0"/>
                </a:lnTo>
                <a:lnTo>
                  <a:pt x="5599815" y="3047518"/>
                </a:lnTo>
                <a:lnTo>
                  <a:pt x="0" y="3047518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-10" r="0" b="-1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2522055" y="7062474"/>
            <a:ext cx="2359550" cy="213054"/>
          </a:xfrm>
          <a:custGeom>
            <a:avLst/>
            <a:gdLst/>
            <a:ahLst/>
            <a:cxnLst/>
            <a:rect r="r" b="b" t="t" l="l"/>
            <a:pathLst>
              <a:path h="213054" w="2359550">
                <a:moveTo>
                  <a:pt x="0" y="0"/>
                </a:moveTo>
                <a:lnTo>
                  <a:pt x="2359550" y="0"/>
                </a:lnTo>
                <a:lnTo>
                  <a:pt x="2359550" y="213054"/>
                </a:lnTo>
                <a:lnTo>
                  <a:pt x="0" y="213054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-214" t="0" r="-214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904732" y="3361794"/>
            <a:ext cx="5599815" cy="3266559"/>
          </a:xfrm>
          <a:custGeom>
            <a:avLst/>
            <a:gdLst/>
            <a:ahLst/>
            <a:cxnLst/>
            <a:rect r="r" b="b" t="t" l="l"/>
            <a:pathLst>
              <a:path h="3266559" w="5599815">
                <a:moveTo>
                  <a:pt x="0" y="0"/>
                </a:moveTo>
                <a:lnTo>
                  <a:pt x="5599815" y="0"/>
                </a:lnTo>
                <a:lnTo>
                  <a:pt x="5599815" y="3266559"/>
                </a:lnTo>
                <a:lnTo>
                  <a:pt x="0" y="3266559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-16" t="0" r="-16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904732" y="1923745"/>
            <a:ext cx="5599815" cy="1142819"/>
          </a:xfrm>
          <a:custGeom>
            <a:avLst/>
            <a:gdLst/>
            <a:ahLst/>
            <a:cxnLst/>
            <a:rect r="r" b="b" t="t" l="l"/>
            <a:pathLst>
              <a:path h="1142819" w="5599815">
                <a:moveTo>
                  <a:pt x="0" y="0"/>
                </a:moveTo>
                <a:lnTo>
                  <a:pt x="5599815" y="0"/>
                </a:lnTo>
                <a:lnTo>
                  <a:pt x="5599815" y="1142820"/>
                </a:lnTo>
                <a:lnTo>
                  <a:pt x="0" y="1142820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-166" t="0" r="-166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6971198" y="1904699"/>
            <a:ext cx="4057009" cy="3799875"/>
          </a:xfrm>
          <a:custGeom>
            <a:avLst/>
            <a:gdLst/>
            <a:ahLst/>
            <a:cxnLst/>
            <a:rect r="r" b="b" t="t" l="l"/>
            <a:pathLst>
              <a:path h="3799875" w="4057009">
                <a:moveTo>
                  <a:pt x="0" y="0"/>
                </a:moveTo>
                <a:lnTo>
                  <a:pt x="4057009" y="0"/>
                </a:lnTo>
                <a:lnTo>
                  <a:pt x="4057009" y="3799875"/>
                </a:lnTo>
                <a:lnTo>
                  <a:pt x="0" y="3799875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-34" t="0" r="-34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6971198" y="5961708"/>
            <a:ext cx="4085579" cy="2323733"/>
          </a:xfrm>
          <a:custGeom>
            <a:avLst/>
            <a:gdLst/>
            <a:ahLst/>
            <a:cxnLst/>
            <a:rect r="r" b="b" t="t" l="l"/>
            <a:pathLst>
              <a:path h="2323733" w="4085579">
                <a:moveTo>
                  <a:pt x="0" y="0"/>
                </a:moveTo>
                <a:lnTo>
                  <a:pt x="4085579" y="0"/>
                </a:lnTo>
                <a:lnTo>
                  <a:pt x="4085579" y="2323733"/>
                </a:lnTo>
                <a:lnTo>
                  <a:pt x="0" y="2323733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-85" t="0" r="-85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6971198" y="8504481"/>
            <a:ext cx="4085579" cy="1390430"/>
          </a:xfrm>
          <a:custGeom>
            <a:avLst/>
            <a:gdLst/>
            <a:ahLst/>
            <a:cxnLst/>
            <a:rect r="r" b="b" t="t" l="l"/>
            <a:pathLst>
              <a:path h="1390430" w="4085579">
                <a:moveTo>
                  <a:pt x="0" y="0"/>
                </a:moveTo>
                <a:lnTo>
                  <a:pt x="4085579" y="0"/>
                </a:lnTo>
                <a:lnTo>
                  <a:pt x="4085579" y="1390430"/>
                </a:lnTo>
                <a:lnTo>
                  <a:pt x="0" y="1390430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l="-41" t="0" r="-41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7289484" y="9129857"/>
            <a:ext cx="713056" cy="1067477"/>
          </a:xfrm>
          <a:custGeom>
            <a:avLst/>
            <a:gdLst/>
            <a:ahLst/>
            <a:cxnLst/>
            <a:rect r="r" b="b" t="t" l="l"/>
            <a:pathLst>
              <a:path h="1067477" w="713056">
                <a:moveTo>
                  <a:pt x="0" y="0"/>
                </a:moveTo>
                <a:lnTo>
                  <a:pt x="713056" y="0"/>
                </a:lnTo>
                <a:lnTo>
                  <a:pt x="713056" y="1067478"/>
                </a:lnTo>
                <a:lnTo>
                  <a:pt x="0" y="1067478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 l="-158" t="0" r="-158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43239" y="644797"/>
            <a:ext cx="5443189" cy="914007"/>
          </a:xfrm>
          <a:custGeom>
            <a:avLst/>
            <a:gdLst/>
            <a:ahLst/>
            <a:cxnLst/>
            <a:rect r="r" b="b" t="t" l="l"/>
            <a:pathLst>
              <a:path h="914007" w="5443189">
                <a:moveTo>
                  <a:pt x="0" y="0"/>
                </a:moveTo>
                <a:lnTo>
                  <a:pt x="5443189" y="0"/>
                </a:lnTo>
                <a:lnTo>
                  <a:pt x="5443189" y="914007"/>
                </a:lnTo>
                <a:lnTo>
                  <a:pt x="0" y="9140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7" t="0" r="-17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299976" y="644797"/>
            <a:ext cx="3737301" cy="923496"/>
          </a:xfrm>
          <a:custGeom>
            <a:avLst/>
            <a:gdLst/>
            <a:ahLst/>
            <a:cxnLst/>
            <a:rect r="r" b="b" t="t" l="l"/>
            <a:pathLst>
              <a:path h="923496" w="3737301">
                <a:moveTo>
                  <a:pt x="0" y="0"/>
                </a:moveTo>
                <a:lnTo>
                  <a:pt x="3737301" y="0"/>
                </a:lnTo>
                <a:lnTo>
                  <a:pt x="3737301" y="923496"/>
                </a:lnTo>
                <a:lnTo>
                  <a:pt x="0" y="92349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71104" y="2361826"/>
            <a:ext cx="1917718" cy="262848"/>
          </a:xfrm>
          <a:custGeom>
            <a:avLst/>
            <a:gdLst/>
            <a:ahLst/>
            <a:cxnLst/>
            <a:rect r="r" b="b" t="t" l="l"/>
            <a:pathLst>
              <a:path h="262848" w="1917718">
                <a:moveTo>
                  <a:pt x="0" y="0"/>
                </a:moveTo>
                <a:lnTo>
                  <a:pt x="1917718" y="0"/>
                </a:lnTo>
                <a:lnTo>
                  <a:pt x="1917718" y="262849"/>
                </a:lnTo>
                <a:lnTo>
                  <a:pt x="0" y="26284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599" t="0" r="-599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066302" y="2142786"/>
            <a:ext cx="3057042" cy="647598"/>
          </a:xfrm>
          <a:custGeom>
            <a:avLst/>
            <a:gdLst/>
            <a:ahLst/>
            <a:cxnLst/>
            <a:rect r="r" b="b" t="t" l="l"/>
            <a:pathLst>
              <a:path h="647598" w="3057042">
                <a:moveTo>
                  <a:pt x="0" y="0"/>
                </a:moveTo>
                <a:lnTo>
                  <a:pt x="3057042" y="0"/>
                </a:lnTo>
                <a:lnTo>
                  <a:pt x="3057042" y="647598"/>
                </a:lnTo>
                <a:lnTo>
                  <a:pt x="0" y="64759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251" r="0" b="-251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228432" y="2161833"/>
            <a:ext cx="2704672" cy="580933"/>
          </a:xfrm>
          <a:custGeom>
            <a:avLst/>
            <a:gdLst/>
            <a:ahLst/>
            <a:cxnLst/>
            <a:rect r="r" b="b" t="t" l="l"/>
            <a:pathLst>
              <a:path h="580933" w="2704672">
                <a:moveTo>
                  <a:pt x="0" y="0"/>
                </a:moveTo>
                <a:lnTo>
                  <a:pt x="2704673" y="0"/>
                </a:lnTo>
                <a:lnTo>
                  <a:pt x="2704673" y="580933"/>
                </a:lnTo>
                <a:lnTo>
                  <a:pt x="0" y="58093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97" r="0" b="-97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199499" y="2199927"/>
            <a:ext cx="1923745" cy="609503"/>
          </a:xfrm>
          <a:custGeom>
            <a:avLst/>
            <a:gdLst/>
            <a:ahLst/>
            <a:cxnLst/>
            <a:rect r="r" b="b" t="t" l="l"/>
            <a:pathLst>
              <a:path h="609503" w="1923745">
                <a:moveTo>
                  <a:pt x="0" y="0"/>
                </a:moveTo>
                <a:lnTo>
                  <a:pt x="1923746" y="0"/>
                </a:lnTo>
                <a:lnTo>
                  <a:pt x="1923746" y="609503"/>
                </a:lnTo>
                <a:lnTo>
                  <a:pt x="0" y="60950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378" t="0" r="-378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8018247" y="2199927"/>
            <a:ext cx="1854433" cy="549331"/>
          </a:xfrm>
          <a:custGeom>
            <a:avLst/>
            <a:gdLst/>
            <a:ahLst/>
            <a:cxnLst/>
            <a:rect r="r" b="b" t="t" l="l"/>
            <a:pathLst>
              <a:path h="549331" w="1854433">
                <a:moveTo>
                  <a:pt x="0" y="0"/>
                </a:moveTo>
                <a:lnTo>
                  <a:pt x="1854432" y="0"/>
                </a:lnTo>
                <a:lnTo>
                  <a:pt x="1854432" y="549331"/>
                </a:lnTo>
                <a:lnTo>
                  <a:pt x="0" y="54933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-916" r="0" b="-916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7339843" y="3139536"/>
            <a:ext cx="3374601" cy="779110"/>
          </a:xfrm>
          <a:custGeom>
            <a:avLst/>
            <a:gdLst/>
            <a:ahLst/>
            <a:cxnLst/>
            <a:rect r="r" b="b" t="t" l="l"/>
            <a:pathLst>
              <a:path h="779110" w="3374601">
                <a:moveTo>
                  <a:pt x="0" y="0"/>
                </a:moveTo>
                <a:lnTo>
                  <a:pt x="3374602" y="0"/>
                </a:lnTo>
                <a:lnTo>
                  <a:pt x="3374602" y="779109"/>
                </a:lnTo>
                <a:lnTo>
                  <a:pt x="0" y="77910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7331185" y="4073973"/>
            <a:ext cx="3374601" cy="779110"/>
          </a:xfrm>
          <a:custGeom>
            <a:avLst/>
            <a:gdLst/>
            <a:ahLst/>
            <a:cxnLst/>
            <a:rect r="r" b="b" t="t" l="l"/>
            <a:pathLst>
              <a:path h="779110" w="3374601">
                <a:moveTo>
                  <a:pt x="0" y="0"/>
                </a:moveTo>
                <a:lnTo>
                  <a:pt x="3374601" y="0"/>
                </a:lnTo>
                <a:lnTo>
                  <a:pt x="3374601" y="779109"/>
                </a:lnTo>
                <a:lnTo>
                  <a:pt x="0" y="77910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7348493" y="4991102"/>
            <a:ext cx="3374601" cy="779110"/>
          </a:xfrm>
          <a:custGeom>
            <a:avLst/>
            <a:gdLst/>
            <a:ahLst/>
            <a:cxnLst/>
            <a:rect r="r" b="b" t="t" l="l"/>
            <a:pathLst>
              <a:path h="779110" w="3374601">
                <a:moveTo>
                  <a:pt x="0" y="0"/>
                </a:moveTo>
                <a:lnTo>
                  <a:pt x="3374601" y="0"/>
                </a:lnTo>
                <a:lnTo>
                  <a:pt x="3374601" y="779110"/>
                </a:lnTo>
                <a:lnTo>
                  <a:pt x="0" y="77911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7348493" y="5925539"/>
            <a:ext cx="3374601" cy="779110"/>
          </a:xfrm>
          <a:custGeom>
            <a:avLst/>
            <a:gdLst/>
            <a:ahLst/>
            <a:cxnLst/>
            <a:rect r="r" b="b" t="t" l="l"/>
            <a:pathLst>
              <a:path h="779110" w="3374601">
                <a:moveTo>
                  <a:pt x="0" y="0"/>
                </a:moveTo>
                <a:lnTo>
                  <a:pt x="3374601" y="0"/>
                </a:lnTo>
                <a:lnTo>
                  <a:pt x="3374601" y="779110"/>
                </a:lnTo>
                <a:lnTo>
                  <a:pt x="0" y="77911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7383099" y="8339503"/>
            <a:ext cx="3374601" cy="779110"/>
          </a:xfrm>
          <a:custGeom>
            <a:avLst/>
            <a:gdLst/>
            <a:ahLst/>
            <a:cxnLst/>
            <a:rect r="r" b="b" t="t" l="l"/>
            <a:pathLst>
              <a:path h="779110" w="3374601">
                <a:moveTo>
                  <a:pt x="0" y="0"/>
                </a:moveTo>
                <a:lnTo>
                  <a:pt x="3374602" y="0"/>
                </a:lnTo>
                <a:lnTo>
                  <a:pt x="3374602" y="779110"/>
                </a:lnTo>
                <a:lnTo>
                  <a:pt x="0" y="77911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7365791" y="9256633"/>
            <a:ext cx="3374601" cy="779110"/>
          </a:xfrm>
          <a:custGeom>
            <a:avLst/>
            <a:gdLst/>
            <a:ahLst/>
            <a:cxnLst/>
            <a:rect r="r" b="b" t="t" l="l"/>
            <a:pathLst>
              <a:path h="779110" w="3374601">
                <a:moveTo>
                  <a:pt x="0" y="0"/>
                </a:moveTo>
                <a:lnTo>
                  <a:pt x="3374602" y="0"/>
                </a:lnTo>
                <a:lnTo>
                  <a:pt x="3374602" y="779110"/>
                </a:lnTo>
                <a:lnTo>
                  <a:pt x="0" y="77911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3837968" y="1980887"/>
            <a:ext cx="3428892" cy="962192"/>
          </a:xfrm>
          <a:custGeom>
            <a:avLst/>
            <a:gdLst/>
            <a:ahLst/>
            <a:cxnLst/>
            <a:rect r="r" b="b" t="t" l="l"/>
            <a:pathLst>
              <a:path h="962192" w="3428892">
                <a:moveTo>
                  <a:pt x="0" y="0"/>
                </a:moveTo>
                <a:lnTo>
                  <a:pt x="3428892" y="0"/>
                </a:lnTo>
                <a:lnTo>
                  <a:pt x="3428892" y="962192"/>
                </a:lnTo>
                <a:lnTo>
                  <a:pt x="0" y="96219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7361662" y="1980887"/>
            <a:ext cx="3428892" cy="962192"/>
          </a:xfrm>
          <a:custGeom>
            <a:avLst/>
            <a:gdLst/>
            <a:ahLst/>
            <a:cxnLst/>
            <a:rect r="r" b="b" t="t" l="l"/>
            <a:pathLst>
              <a:path h="962192" w="3428892">
                <a:moveTo>
                  <a:pt x="0" y="0"/>
                </a:moveTo>
                <a:lnTo>
                  <a:pt x="3428892" y="0"/>
                </a:lnTo>
                <a:lnTo>
                  <a:pt x="3428892" y="962192"/>
                </a:lnTo>
                <a:lnTo>
                  <a:pt x="0" y="96219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523792" y="3142754"/>
            <a:ext cx="3095135" cy="771403"/>
          </a:xfrm>
          <a:custGeom>
            <a:avLst/>
            <a:gdLst/>
            <a:ahLst/>
            <a:cxnLst/>
            <a:rect r="r" b="b" t="t" l="l"/>
            <a:pathLst>
              <a:path h="771403" w="3095135">
                <a:moveTo>
                  <a:pt x="0" y="0"/>
                </a:moveTo>
                <a:lnTo>
                  <a:pt x="3095135" y="0"/>
                </a:lnTo>
                <a:lnTo>
                  <a:pt x="3095135" y="771402"/>
                </a:lnTo>
                <a:lnTo>
                  <a:pt x="0" y="771402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-13" r="0" b="-13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0904403" y="1971363"/>
            <a:ext cx="3371714" cy="962192"/>
          </a:xfrm>
          <a:custGeom>
            <a:avLst/>
            <a:gdLst/>
            <a:ahLst/>
            <a:cxnLst/>
            <a:rect r="r" b="b" t="t" l="l"/>
            <a:pathLst>
              <a:path h="962192" w="3371714">
                <a:moveTo>
                  <a:pt x="0" y="0"/>
                </a:moveTo>
                <a:lnTo>
                  <a:pt x="3371714" y="0"/>
                </a:lnTo>
                <a:lnTo>
                  <a:pt x="3371714" y="962192"/>
                </a:lnTo>
                <a:lnTo>
                  <a:pt x="0" y="962192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4532854" y="2038029"/>
            <a:ext cx="3323778" cy="962192"/>
          </a:xfrm>
          <a:custGeom>
            <a:avLst/>
            <a:gdLst/>
            <a:ahLst/>
            <a:cxnLst/>
            <a:rect r="r" b="b" t="t" l="l"/>
            <a:pathLst>
              <a:path h="962192" w="3323778">
                <a:moveTo>
                  <a:pt x="0" y="0"/>
                </a:moveTo>
                <a:lnTo>
                  <a:pt x="3323778" y="0"/>
                </a:lnTo>
                <a:lnTo>
                  <a:pt x="3323778" y="962192"/>
                </a:lnTo>
                <a:lnTo>
                  <a:pt x="0" y="962192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523792" y="4076055"/>
            <a:ext cx="3066770" cy="781420"/>
          </a:xfrm>
          <a:custGeom>
            <a:avLst/>
            <a:gdLst/>
            <a:ahLst/>
            <a:cxnLst/>
            <a:rect r="r" b="b" t="t" l="l"/>
            <a:pathLst>
              <a:path h="781420" w="3066770">
                <a:moveTo>
                  <a:pt x="0" y="0"/>
                </a:moveTo>
                <a:lnTo>
                  <a:pt x="3066770" y="0"/>
                </a:lnTo>
                <a:lnTo>
                  <a:pt x="3066770" y="781420"/>
                </a:lnTo>
                <a:lnTo>
                  <a:pt x="0" y="781420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523792" y="4990311"/>
            <a:ext cx="3095135" cy="780926"/>
          </a:xfrm>
          <a:custGeom>
            <a:avLst/>
            <a:gdLst/>
            <a:ahLst/>
            <a:cxnLst/>
            <a:rect r="r" b="b" t="t" l="l"/>
            <a:pathLst>
              <a:path h="780926" w="3095135">
                <a:moveTo>
                  <a:pt x="0" y="0"/>
                </a:moveTo>
                <a:lnTo>
                  <a:pt x="3095135" y="0"/>
                </a:lnTo>
                <a:lnTo>
                  <a:pt x="3095135" y="780926"/>
                </a:lnTo>
                <a:lnTo>
                  <a:pt x="0" y="780926"/>
                </a:lnTo>
                <a:lnTo>
                  <a:pt x="0" y="0"/>
                </a:lnTo>
                <a:close/>
              </a:path>
            </a:pathLst>
          </a:custGeom>
          <a:blipFill>
            <a:blip r:embed="rId22"/>
            <a:stretch>
              <a:fillRect l="-41" t="0" r="-41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523792" y="6885487"/>
            <a:ext cx="3095648" cy="1286195"/>
          </a:xfrm>
          <a:custGeom>
            <a:avLst/>
            <a:gdLst/>
            <a:ahLst/>
            <a:cxnLst/>
            <a:rect r="r" b="b" t="t" l="l"/>
            <a:pathLst>
              <a:path h="1286195" w="3095648">
                <a:moveTo>
                  <a:pt x="0" y="0"/>
                </a:moveTo>
                <a:lnTo>
                  <a:pt x="3095647" y="0"/>
                </a:lnTo>
                <a:lnTo>
                  <a:pt x="3095647" y="1286196"/>
                </a:lnTo>
                <a:lnTo>
                  <a:pt x="0" y="1286196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580932" y="8342582"/>
            <a:ext cx="3095648" cy="771602"/>
          </a:xfrm>
          <a:custGeom>
            <a:avLst/>
            <a:gdLst/>
            <a:ahLst/>
            <a:cxnLst/>
            <a:rect r="r" b="b" t="t" l="l"/>
            <a:pathLst>
              <a:path h="771602" w="3095648">
                <a:moveTo>
                  <a:pt x="0" y="0"/>
                </a:moveTo>
                <a:lnTo>
                  <a:pt x="3095648" y="0"/>
                </a:lnTo>
                <a:lnTo>
                  <a:pt x="3095648" y="771602"/>
                </a:lnTo>
                <a:lnTo>
                  <a:pt x="0" y="771602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523792" y="5923614"/>
            <a:ext cx="3095135" cy="780926"/>
          </a:xfrm>
          <a:custGeom>
            <a:avLst/>
            <a:gdLst/>
            <a:ahLst/>
            <a:cxnLst/>
            <a:rect r="r" b="b" t="t" l="l"/>
            <a:pathLst>
              <a:path h="780926" w="3095135">
                <a:moveTo>
                  <a:pt x="0" y="0"/>
                </a:moveTo>
                <a:lnTo>
                  <a:pt x="3095135" y="0"/>
                </a:lnTo>
                <a:lnTo>
                  <a:pt x="3095135" y="780926"/>
                </a:lnTo>
                <a:lnTo>
                  <a:pt x="0" y="780926"/>
                </a:lnTo>
                <a:lnTo>
                  <a:pt x="0" y="0"/>
                </a:lnTo>
                <a:close/>
              </a:path>
            </a:pathLst>
          </a:custGeom>
          <a:blipFill>
            <a:blip r:embed="rId27"/>
            <a:stretch>
              <a:fillRect l="-41" t="0" r="-41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7348493" y="6885933"/>
            <a:ext cx="3374357" cy="1280524"/>
          </a:xfrm>
          <a:custGeom>
            <a:avLst/>
            <a:gdLst/>
            <a:ahLst/>
            <a:cxnLst/>
            <a:rect r="r" b="b" t="t" l="l"/>
            <a:pathLst>
              <a:path h="1280524" w="3374357">
                <a:moveTo>
                  <a:pt x="0" y="0"/>
                </a:moveTo>
                <a:lnTo>
                  <a:pt x="3374357" y="0"/>
                </a:lnTo>
                <a:lnTo>
                  <a:pt x="3374357" y="1280525"/>
                </a:lnTo>
                <a:lnTo>
                  <a:pt x="0" y="1280525"/>
                </a:lnTo>
                <a:lnTo>
                  <a:pt x="0" y="0"/>
                </a:lnTo>
                <a:close/>
              </a:path>
            </a:pathLst>
          </a:custGeom>
          <a:blipFill>
            <a:blip r:embed="rId28"/>
            <a:stretch>
              <a:fillRect l="0" t="-64" r="0" b="-64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552362" y="9256838"/>
            <a:ext cx="3095648" cy="781420"/>
          </a:xfrm>
          <a:custGeom>
            <a:avLst/>
            <a:gdLst/>
            <a:ahLst/>
            <a:cxnLst/>
            <a:rect r="r" b="b" t="t" l="l"/>
            <a:pathLst>
              <a:path h="781420" w="3095648">
                <a:moveTo>
                  <a:pt x="0" y="0"/>
                </a:moveTo>
                <a:lnTo>
                  <a:pt x="3095648" y="0"/>
                </a:lnTo>
                <a:lnTo>
                  <a:pt x="3095648" y="781420"/>
                </a:lnTo>
                <a:lnTo>
                  <a:pt x="0" y="781420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1394366" y="4336727"/>
            <a:ext cx="1248077" cy="209072"/>
          </a:xfrm>
          <a:custGeom>
            <a:avLst/>
            <a:gdLst/>
            <a:ahLst/>
            <a:cxnLst/>
            <a:rect r="r" b="b" t="t" l="l"/>
            <a:pathLst>
              <a:path h="209072" w="1248077">
                <a:moveTo>
                  <a:pt x="0" y="0"/>
                </a:moveTo>
                <a:lnTo>
                  <a:pt x="1248077" y="0"/>
                </a:lnTo>
                <a:lnTo>
                  <a:pt x="1248077" y="209072"/>
                </a:lnTo>
                <a:lnTo>
                  <a:pt x="0" y="209072"/>
                </a:lnTo>
                <a:lnTo>
                  <a:pt x="0" y="0"/>
                </a:lnTo>
                <a:close/>
              </a:path>
            </a:pathLst>
          </a:custGeom>
          <a:blipFill>
            <a:blip r:embed="rId31">
              <a:extLs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1937205" y="7384246"/>
            <a:ext cx="591407" cy="209072"/>
          </a:xfrm>
          <a:custGeom>
            <a:avLst/>
            <a:gdLst/>
            <a:ahLst/>
            <a:cxnLst/>
            <a:rect r="r" b="b" t="t" l="l"/>
            <a:pathLst>
              <a:path h="209072" w="591407">
                <a:moveTo>
                  <a:pt x="0" y="0"/>
                </a:moveTo>
                <a:lnTo>
                  <a:pt x="591407" y="0"/>
                </a:lnTo>
                <a:lnTo>
                  <a:pt x="591407" y="209072"/>
                </a:lnTo>
                <a:lnTo>
                  <a:pt x="0" y="209072"/>
                </a:lnTo>
                <a:lnTo>
                  <a:pt x="0" y="0"/>
                </a:lnTo>
                <a:close/>
              </a:path>
            </a:pathLst>
          </a:custGeom>
          <a:blipFill>
            <a:blip r:embed="rId33">
              <a:extLs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1216857" y="8623919"/>
            <a:ext cx="1711269" cy="291083"/>
          </a:xfrm>
          <a:custGeom>
            <a:avLst/>
            <a:gdLst/>
            <a:ahLst/>
            <a:cxnLst/>
            <a:rect r="r" b="b" t="t" l="l"/>
            <a:pathLst>
              <a:path h="291083" w="1711269">
                <a:moveTo>
                  <a:pt x="0" y="0"/>
                </a:moveTo>
                <a:lnTo>
                  <a:pt x="1711269" y="0"/>
                </a:lnTo>
                <a:lnTo>
                  <a:pt x="1711269" y="291083"/>
                </a:lnTo>
                <a:lnTo>
                  <a:pt x="0" y="291083"/>
                </a:lnTo>
                <a:lnTo>
                  <a:pt x="0" y="0"/>
                </a:lnTo>
                <a:close/>
              </a:path>
            </a:pathLst>
          </a:custGeom>
          <a:blipFill>
            <a:blip r:embed="rId35">
              <a:extLst>
                <a:ext uri="{96DAC541-7B7A-43D3-8B79-37D633B846F1}">
                  <asvg:svgBlip xmlns:asvg="http://schemas.microsoft.com/office/drawing/2016/SVG/main" r:embed="rId3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1518171" y="9565127"/>
            <a:ext cx="1165488" cy="209072"/>
          </a:xfrm>
          <a:custGeom>
            <a:avLst/>
            <a:gdLst/>
            <a:ahLst/>
            <a:cxnLst/>
            <a:rect r="r" b="b" t="t" l="l"/>
            <a:pathLst>
              <a:path h="209072" w="1165488">
                <a:moveTo>
                  <a:pt x="0" y="0"/>
                </a:moveTo>
                <a:lnTo>
                  <a:pt x="1165488" y="0"/>
                </a:lnTo>
                <a:lnTo>
                  <a:pt x="1165488" y="209072"/>
                </a:lnTo>
                <a:lnTo>
                  <a:pt x="0" y="209072"/>
                </a:lnTo>
                <a:lnTo>
                  <a:pt x="0" y="0"/>
                </a:lnTo>
                <a:close/>
              </a:path>
            </a:pathLst>
          </a:custGeom>
          <a:blipFill>
            <a:blip r:embed="rId37">
              <a:extLst>
                <a:ext uri="{96DAC541-7B7A-43D3-8B79-37D633B846F1}">
                  <asvg:svgBlip xmlns:asvg="http://schemas.microsoft.com/office/drawing/2016/SVG/main" r:embed="rId3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14495208" y="3139536"/>
            <a:ext cx="3374601" cy="779110"/>
          </a:xfrm>
          <a:custGeom>
            <a:avLst/>
            <a:gdLst/>
            <a:ahLst/>
            <a:cxnLst/>
            <a:rect r="r" b="b" t="t" l="l"/>
            <a:pathLst>
              <a:path h="779110" w="3374601">
                <a:moveTo>
                  <a:pt x="0" y="0"/>
                </a:moveTo>
                <a:lnTo>
                  <a:pt x="3374601" y="0"/>
                </a:lnTo>
                <a:lnTo>
                  <a:pt x="3374601" y="779109"/>
                </a:lnTo>
                <a:lnTo>
                  <a:pt x="0" y="77910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false" rot="0">
            <a:off x="14495208" y="4991102"/>
            <a:ext cx="3374601" cy="779110"/>
          </a:xfrm>
          <a:custGeom>
            <a:avLst/>
            <a:gdLst/>
            <a:ahLst/>
            <a:cxnLst/>
            <a:rect r="r" b="b" t="t" l="l"/>
            <a:pathLst>
              <a:path h="779110" w="3374601">
                <a:moveTo>
                  <a:pt x="0" y="0"/>
                </a:moveTo>
                <a:lnTo>
                  <a:pt x="3374601" y="0"/>
                </a:lnTo>
                <a:lnTo>
                  <a:pt x="3374601" y="779110"/>
                </a:lnTo>
                <a:lnTo>
                  <a:pt x="0" y="77911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0">
            <a:off x="14495208" y="5925539"/>
            <a:ext cx="3374601" cy="779110"/>
          </a:xfrm>
          <a:custGeom>
            <a:avLst/>
            <a:gdLst/>
            <a:ahLst/>
            <a:cxnLst/>
            <a:rect r="r" b="b" t="t" l="l"/>
            <a:pathLst>
              <a:path h="779110" w="3374601">
                <a:moveTo>
                  <a:pt x="0" y="0"/>
                </a:moveTo>
                <a:lnTo>
                  <a:pt x="3374601" y="0"/>
                </a:lnTo>
                <a:lnTo>
                  <a:pt x="3374601" y="779110"/>
                </a:lnTo>
                <a:lnTo>
                  <a:pt x="0" y="77911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4" id="34"/>
          <p:cNvSpPr/>
          <p:nvPr/>
        </p:nvSpPr>
        <p:spPr>
          <a:xfrm flipH="false" flipV="false" rot="0">
            <a:off x="14529813" y="8339503"/>
            <a:ext cx="3374601" cy="779110"/>
          </a:xfrm>
          <a:custGeom>
            <a:avLst/>
            <a:gdLst/>
            <a:ahLst/>
            <a:cxnLst/>
            <a:rect r="r" b="b" t="t" l="l"/>
            <a:pathLst>
              <a:path h="779110" w="3374601">
                <a:moveTo>
                  <a:pt x="0" y="0"/>
                </a:moveTo>
                <a:lnTo>
                  <a:pt x="3374602" y="0"/>
                </a:lnTo>
                <a:lnTo>
                  <a:pt x="3374602" y="779110"/>
                </a:lnTo>
                <a:lnTo>
                  <a:pt x="0" y="77911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5" id="35"/>
          <p:cNvSpPr/>
          <p:nvPr/>
        </p:nvSpPr>
        <p:spPr>
          <a:xfrm flipH="false" flipV="false" rot="0">
            <a:off x="14477900" y="4073973"/>
            <a:ext cx="3374357" cy="778698"/>
          </a:xfrm>
          <a:custGeom>
            <a:avLst/>
            <a:gdLst/>
            <a:ahLst/>
            <a:cxnLst/>
            <a:rect r="r" b="b" t="t" l="l"/>
            <a:pathLst>
              <a:path h="778698" w="3374357">
                <a:moveTo>
                  <a:pt x="0" y="0"/>
                </a:moveTo>
                <a:lnTo>
                  <a:pt x="3374356" y="0"/>
                </a:lnTo>
                <a:lnTo>
                  <a:pt x="3374356" y="778697"/>
                </a:lnTo>
                <a:lnTo>
                  <a:pt x="0" y="778697"/>
                </a:lnTo>
                <a:lnTo>
                  <a:pt x="0" y="0"/>
                </a:lnTo>
                <a:close/>
              </a:path>
            </a:pathLst>
          </a:custGeom>
          <a:blipFill>
            <a:blip r:embed="rId39"/>
            <a:stretch>
              <a:fillRect l="0" t="-64" r="0" b="-64"/>
            </a:stretch>
          </a:blipFill>
        </p:spPr>
      </p:sp>
      <p:sp>
        <p:nvSpPr>
          <p:cNvPr name="Freeform 36" id="36"/>
          <p:cNvSpPr/>
          <p:nvPr/>
        </p:nvSpPr>
        <p:spPr>
          <a:xfrm flipH="false" flipV="false" rot="0">
            <a:off x="8512079" y="4344197"/>
            <a:ext cx="1012438" cy="198676"/>
          </a:xfrm>
          <a:custGeom>
            <a:avLst/>
            <a:gdLst/>
            <a:ahLst/>
            <a:cxnLst/>
            <a:rect r="r" b="b" t="t" l="l"/>
            <a:pathLst>
              <a:path h="198676" w="1012438">
                <a:moveTo>
                  <a:pt x="0" y="0"/>
                </a:moveTo>
                <a:lnTo>
                  <a:pt x="1012439" y="0"/>
                </a:lnTo>
                <a:lnTo>
                  <a:pt x="1012439" y="198676"/>
                </a:lnTo>
                <a:lnTo>
                  <a:pt x="0" y="198676"/>
                </a:lnTo>
                <a:lnTo>
                  <a:pt x="0" y="0"/>
                </a:lnTo>
                <a:close/>
              </a:path>
            </a:pathLst>
          </a:custGeom>
          <a:blipFill>
            <a:blip r:embed="rId40">
              <a:extLst>
                <a:ext uri="{96DAC541-7B7A-43D3-8B79-37D633B846F1}">
                  <asvg:svgBlip xmlns:asvg="http://schemas.microsoft.com/office/drawing/2016/SVG/main" r:embed="rId4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7" id="37"/>
          <p:cNvSpPr/>
          <p:nvPr/>
        </p:nvSpPr>
        <p:spPr>
          <a:xfrm flipH="false" flipV="false" rot="0">
            <a:off x="8756498" y="5240925"/>
            <a:ext cx="518059" cy="220623"/>
          </a:xfrm>
          <a:custGeom>
            <a:avLst/>
            <a:gdLst/>
            <a:ahLst/>
            <a:cxnLst/>
            <a:rect r="r" b="b" t="t" l="l"/>
            <a:pathLst>
              <a:path h="220623" w="518059">
                <a:moveTo>
                  <a:pt x="0" y="0"/>
                </a:moveTo>
                <a:lnTo>
                  <a:pt x="518059" y="0"/>
                </a:lnTo>
                <a:lnTo>
                  <a:pt x="518059" y="220623"/>
                </a:lnTo>
                <a:lnTo>
                  <a:pt x="0" y="220623"/>
                </a:lnTo>
                <a:lnTo>
                  <a:pt x="0" y="0"/>
                </a:lnTo>
                <a:close/>
              </a:path>
            </a:pathLst>
          </a:custGeom>
          <a:blipFill>
            <a:blip r:embed="rId42">
              <a:extLst>
                <a:ext uri="{96DAC541-7B7A-43D3-8B79-37D633B846F1}">
                  <asvg:svgBlip xmlns:asvg="http://schemas.microsoft.com/office/drawing/2016/SVG/main" r:embed="rId4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8" id="38"/>
          <p:cNvSpPr/>
          <p:nvPr/>
        </p:nvSpPr>
        <p:spPr>
          <a:xfrm flipH="false" flipV="false" rot="0">
            <a:off x="14532854" y="9294931"/>
            <a:ext cx="3374357" cy="778698"/>
          </a:xfrm>
          <a:custGeom>
            <a:avLst/>
            <a:gdLst/>
            <a:ahLst/>
            <a:cxnLst/>
            <a:rect r="r" b="b" t="t" l="l"/>
            <a:pathLst>
              <a:path h="778698" w="3374357">
                <a:moveTo>
                  <a:pt x="0" y="0"/>
                </a:moveTo>
                <a:lnTo>
                  <a:pt x="3374357" y="0"/>
                </a:lnTo>
                <a:lnTo>
                  <a:pt x="3374357" y="778698"/>
                </a:lnTo>
                <a:lnTo>
                  <a:pt x="0" y="778698"/>
                </a:lnTo>
                <a:lnTo>
                  <a:pt x="0" y="0"/>
                </a:lnTo>
                <a:close/>
              </a:path>
            </a:pathLst>
          </a:custGeom>
          <a:blipFill>
            <a:blip r:embed="rId44"/>
            <a:stretch>
              <a:fillRect l="0" t="-64" r="0" b="-64"/>
            </a:stretch>
          </a:blipFill>
        </p:spPr>
      </p:sp>
      <p:sp>
        <p:nvSpPr>
          <p:cNvPr name="Freeform 39" id="39"/>
          <p:cNvSpPr/>
          <p:nvPr/>
        </p:nvSpPr>
        <p:spPr>
          <a:xfrm flipH="false" flipV="false" rot="0">
            <a:off x="8155860" y="6161157"/>
            <a:ext cx="1718777" cy="250655"/>
          </a:xfrm>
          <a:custGeom>
            <a:avLst/>
            <a:gdLst/>
            <a:ahLst/>
            <a:cxnLst/>
            <a:rect r="r" b="b" t="t" l="l"/>
            <a:pathLst>
              <a:path h="250655" w="1718777">
                <a:moveTo>
                  <a:pt x="0" y="0"/>
                </a:moveTo>
                <a:lnTo>
                  <a:pt x="1718777" y="0"/>
                </a:lnTo>
                <a:lnTo>
                  <a:pt x="1718777" y="250655"/>
                </a:lnTo>
                <a:lnTo>
                  <a:pt x="0" y="250655"/>
                </a:lnTo>
                <a:lnTo>
                  <a:pt x="0" y="0"/>
                </a:lnTo>
                <a:close/>
              </a:path>
            </a:pathLst>
          </a:custGeom>
          <a:blipFill>
            <a:blip r:embed="rId45">
              <a:extLst>
                <a:ext uri="{96DAC541-7B7A-43D3-8B79-37D633B846F1}">
                  <asvg:svgBlip xmlns:asvg="http://schemas.microsoft.com/office/drawing/2016/SVG/main" r:embed="rId4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0" id="40"/>
          <p:cNvSpPr/>
          <p:nvPr/>
        </p:nvSpPr>
        <p:spPr>
          <a:xfrm flipH="false" flipV="false" rot="0">
            <a:off x="8779900" y="8618387"/>
            <a:ext cx="424496" cy="200409"/>
          </a:xfrm>
          <a:custGeom>
            <a:avLst/>
            <a:gdLst/>
            <a:ahLst/>
            <a:cxnLst/>
            <a:rect r="r" b="b" t="t" l="l"/>
            <a:pathLst>
              <a:path h="200409" w="424496">
                <a:moveTo>
                  <a:pt x="0" y="0"/>
                </a:moveTo>
                <a:lnTo>
                  <a:pt x="424496" y="0"/>
                </a:lnTo>
                <a:lnTo>
                  <a:pt x="424496" y="200409"/>
                </a:lnTo>
                <a:lnTo>
                  <a:pt x="0" y="200409"/>
                </a:lnTo>
                <a:lnTo>
                  <a:pt x="0" y="0"/>
                </a:lnTo>
                <a:close/>
              </a:path>
            </a:pathLst>
          </a:custGeom>
          <a:blipFill>
            <a:blip r:embed="rId47">
              <a:extLst>
                <a:ext uri="{96DAC541-7B7A-43D3-8B79-37D633B846F1}">
                  <asvg:svgBlip xmlns:asvg="http://schemas.microsoft.com/office/drawing/2016/SVG/main" r:embed="rId4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1" id="41"/>
          <p:cNvSpPr/>
          <p:nvPr/>
        </p:nvSpPr>
        <p:spPr>
          <a:xfrm flipH="false" flipV="false" rot="0">
            <a:off x="14495208" y="6885933"/>
            <a:ext cx="3374357" cy="1280524"/>
          </a:xfrm>
          <a:custGeom>
            <a:avLst/>
            <a:gdLst/>
            <a:ahLst/>
            <a:cxnLst/>
            <a:rect r="r" b="b" t="t" l="l"/>
            <a:pathLst>
              <a:path h="1280524" w="3374357">
                <a:moveTo>
                  <a:pt x="0" y="0"/>
                </a:moveTo>
                <a:lnTo>
                  <a:pt x="3374357" y="0"/>
                </a:lnTo>
                <a:lnTo>
                  <a:pt x="3374357" y="1280525"/>
                </a:lnTo>
                <a:lnTo>
                  <a:pt x="0" y="1280525"/>
                </a:lnTo>
                <a:lnTo>
                  <a:pt x="0" y="0"/>
                </a:lnTo>
                <a:close/>
              </a:path>
            </a:pathLst>
          </a:custGeom>
          <a:blipFill>
            <a:blip r:embed="rId49"/>
            <a:stretch>
              <a:fillRect l="0" t="-64" r="0" b="-64"/>
            </a:stretch>
          </a:blipFill>
        </p:spPr>
      </p:sp>
      <p:sp>
        <p:nvSpPr>
          <p:cNvPr name="Freeform 42" id="42"/>
          <p:cNvSpPr/>
          <p:nvPr/>
        </p:nvSpPr>
        <p:spPr>
          <a:xfrm flipH="false" flipV="false" rot="0">
            <a:off x="8236690" y="9568510"/>
            <a:ext cx="1442710" cy="202141"/>
          </a:xfrm>
          <a:custGeom>
            <a:avLst/>
            <a:gdLst/>
            <a:ahLst/>
            <a:cxnLst/>
            <a:rect r="r" b="b" t="t" l="l"/>
            <a:pathLst>
              <a:path h="202141" w="1442710">
                <a:moveTo>
                  <a:pt x="0" y="0"/>
                </a:moveTo>
                <a:lnTo>
                  <a:pt x="1442710" y="0"/>
                </a:lnTo>
                <a:lnTo>
                  <a:pt x="1442710" y="202141"/>
                </a:lnTo>
                <a:lnTo>
                  <a:pt x="0" y="202141"/>
                </a:lnTo>
                <a:lnTo>
                  <a:pt x="0" y="0"/>
                </a:lnTo>
                <a:close/>
              </a:path>
            </a:pathLst>
          </a:custGeom>
          <a:blipFill>
            <a:blip r:embed="rId50">
              <a:extLst>
                <a:ext uri="{96DAC541-7B7A-43D3-8B79-37D633B846F1}">
                  <asvg:svgBlip xmlns:asvg="http://schemas.microsoft.com/office/drawing/2016/SVG/main" r:embed="rId5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3" id="43"/>
          <p:cNvSpPr/>
          <p:nvPr/>
        </p:nvSpPr>
        <p:spPr>
          <a:xfrm flipH="false" flipV="false" rot="0">
            <a:off x="8632890" y="3408137"/>
            <a:ext cx="766981" cy="202141"/>
          </a:xfrm>
          <a:custGeom>
            <a:avLst/>
            <a:gdLst/>
            <a:ahLst/>
            <a:cxnLst/>
            <a:rect r="r" b="b" t="t" l="l"/>
            <a:pathLst>
              <a:path h="202141" w="766981">
                <a:moveTo>
                  <a:pt x="0" y="0"/>
                </a:moveTo>
                <a:lnTo>
                  <a:pt x="766982" y="0"/>
                </a:lnTo>
                <a:lnTo>
                  <a:pt x="766982" y="202142"/>
                </a:lnTo>
                <a:lnTo>
                  <a:pt x="0" y="202142"/>
                </a:lnTo>
                <a:lnTo>
                  <a:pt x="0" y="0"/>
                </a:lnTo>
                <a:close/>
              </a:path>
            </a:pathLst>
          </a:custGeom>
          <a:blipFill>
            <a:blip r:embed="rId52">
              <a:extLst>
                <a:ext uri="{96DAC541-7B7A-43D3-8B79-37D633B846F1}">
                  <asvg:svgBlip xmlns:asvg="http://schemas.microsoft.com/office/drawing/2016/SVG/main" r:embed="rId5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4" id="44"/>
          <p:cNvSpPr/>
          <p:nvPr/>
        </p:nvSpPr>
        <p:spPr>
          <a:xfrm flipH="false" flipV="false" rot="0">
            <a:off x="16004336" y="5258223"/>
            <a:ext cx="475898" cy="220623"/>
          </a:xfrm>
          <a:custGeom>
            <a:avLst/>
            <a:gdLst/>
            <a:ahLst/>
            <a:cxnLst/>
            <a:rect r="r" b="b" t="t" l="l"/>
            <a:pathLst>
              <a:path h="220623" w="475898">
                <a:moveTo>
                  <a:pt x="0" y="0"/>
                </a:moveTo>
                <a:lnTo>
                  <a:pt x="475898" y="0"/>
                </a:lnTo>
                <a:lnTo>
                  <a:pt x="475898" y="220623"/>
                </a:lnTo>
                <a:lnTo>
                  <a:pt x="0" y="220623"/>
                </a:lnTo>
                <a:lnTo>
                  <a:pt x="0" y="0"/>
                </a:lnTo>
                <a:close/>
              </a:path>
            </a:pathLst>
          </a:custGeom>
          <a:blipFill>
            <a:blip r:embed="rId54">
              <a:extLst>
                <a:ext uri="{96DAC541-7B7A-43D3-8B79-37D633B846F1}">
                  <asvg:svgBlip xmlns:asvg="http://schemas.microsoft.com/office/drawing/2016/SVG/main" r:embed="rId5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5" id="45"/>
          <p:cNvSpPr/>
          <p:nvPr/>
        </p:nvSpPr>
        <p:spPr>
          <a:xfrm flipH="false" flipV="false" rot="0">
            <a:off x="15310273" y="6214694"/>
            <a:ext cx="1599224" cy="197521"/>
          </a:xfrm>
          <a:custGeom>
            <a:avLst/>
            <a:gdLst/>
            <a:ahLst/>
            <a:cxnLst/>
            <a:rect r="r" b="b" t="t" l="l"/>
            <a:pathLst>
              <a:path h="197521" w="1599224">
                <a:moveTo>
                  <a:pt x="0" y="0"/>
                </a:moveTo>
                <a:lnTo>
                  <a:pt x="1599224" y="0"/>
                </a:lnTo>
                <a:lnTo>
                  <a:pt x="1599224" y="197521"/>
                </a:lnTo>
                <a:lnTo>
                  <a:pt x="0" y="197521"/>
                </a:lnTo>
                <a:lnTo>
                  <a:pt x="0" y="0"/>
                </a:lnTo>
                <a:close/>
              </a:path>
            </a:pathLst>
          </a:custGeom>
          <a:blipFill>
            <a:blip r:embed="rId56">
              <a:extLst>
                <a:ext uri="{96DAC541-7B7A-43D3-8B79-37D633B846F1}">
                  <asvg:svgBlip xmlns:asvg="http://schemas.microsoft.com/office/drawing/2016/SVG/main" r:embed="rId5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6" id="46"/>
          <p:cNvSpPr/>
          <p:nvPr/>
        </p:nvSpPr>
        <p:spPr>
          <a:xfrm flipH="false" flipV="false" rot="0">
            <a:off x="15753565" y="8635685"/>
            <a:ext cx="767559" cy="200409"/>
          </a:xfrm>
          <a:custGeom>
            <a:avLst/>
            <a:gdLst/>
            <a:ahLst/>
            <a:cxnLst/>
            <a:rect r="r" b="b" t="t" l="l"/>
            <a:pathLst>
              <a:path h="200409" w="767559">
                <a:moveTo>
                  <a:pt x="0" y="0"/>
                </a:moveTo>
                <a:lnTo>
                  <a:pt x="767558" y="0"/>
                </a:lnTo>
                <a:lnTo>
                  <a:pt x="767558" y="200409"/>
                </a:lnTo>
                <a:lnTo>
                  <a:pt x="0" y="200409"/>
                </a:lnTo>
                <a:lnTo>
                  <a:pt x="0" y="0"/>
                </a:lnTo>
                <a:close/>
              </a:path>
            </a:pathLst>
          </a:custGeom>
          <a:blipFill>
            <a:blip r:embed="rId58">
              <a:extLst>
                <a:ext uri="{96DAC541-7B7A-43D3-8B79-37D633B846F1}">
                  <asvg:svgBlip xmlns:asvg="http://schemas.microsoft.com/office/drawing/2016/SVG/main" r:embed="rId5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7" id="47"/>
          <p:cNvSpPr/>
          <p:nvPr/>
        </p:nvSpPr>
        <p:spPr>
          <a:xfrm flipH="false" flipV="false" rot="0">
            <a:off x="15822824" y="3434104"/>
            <a:ext cx="722510" cy="202141"/>
          </a:xfrm>
          <a:custGeom>
            <a:avLst/>
            <a:gdLst/>
            <a:ahLst/>
            <a:cxnLst/>
            <a:rect r="r" b="b" t="t" l="l"/>
            <a:pathLst>
              <a:path h="202141" w="722510">
                <a:moveTo>
                  <a:pt x="0" y="0"/>
                </a:moveTo>
                <a:lnTo>
                  <a:pt x="722510" y="0"/>
                </a:lnTo>
                <a:lnTo>
                  <a:pt x="722510" y="202141"/>
                </a:lnTo>
                <a:lnTo>
                  <a:pt x="0" y="202141"/>
                </a:lnTo>
                <a:lnTo>
                  <a:pt x="0" y="0"/>
                </a:lnTo>
                <a:close/>
              </a:path>
            </a:pathLst>
          </a:custGeom>
          <a:blipFill>
            <a:blip r:embed="rId60">
              <a:extLst>
                <a:ext uri="{96DAC541-7B7A-43D3-8B79-37D633B846F1}">
                  <asvg:svgBlip xmlns:asvg="http://schemas.microsoft.com/office/drawing/2016/SVG/main" r:embed="rId6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8" id="48"/>
          <p:cNvSpPr/>
          <p:nvPr/>
        </p:nvSpPr>
        <p:spPr>
          <a:xfrm flipH="false" flipV="false" rot="0">
            <a:off x="10904402" y="3142754"/>
            <a:ext cx="3374601" cy="779110"/>
          </a:xfrm>
          <a:custGeom>
            <a:avLst/>
            <a:gdLst/>
            <a:ahLst/>
            <a:cxnLst/>
            <a:rect r="r" b="b" t="t" l="l"/>
            <a:pathLst>
              <a:path h="779110" w="3374601">
                <a:moveTo>
                  <a:pt x="0" y="0"/>
                </a:moveTo>
                <a:lnTo>
                  <a:pt x="3374602" y="0"/>
                </a:lnTo>
                <a:lnTo>
                  <a:pt x="3374602" y="779109"/>
                </a:lnTo>
                <a:lnTo>
                  <a:pt x="0" y="77910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9" id="49"/>
          <p:cNvSpPr/>
          <p:nvPr/>
        </p:nvSpPr>
        <p:spPr>
          <a:xfrm flipH="false" flipV="false" rot="0">
            <a:off x="10904402" y="4077190"/>
            <a:ext cx="3374601" cy="779110"/>
          </a:xfrm>
          <a:custGeom>
            <a:avLst/>
            <a:gdLst/>
            <a:ahLst/>
            <a:cxnLst/>
            <a:rect r="r" b="b" t="t" l="l"/>
            <a:pathLst>
              <a:path h="779110" w="3374601">
                <a:moveTo>
                  <a:pt x="0" y="0"/>
                </a:moveTo>
                <a:lnTo>
                  <a:pt x="3374602" y="0"/>
                </a:lnTo>
                <a:lnTo>
                  <a:pt x="3374602" y="779110"/>
                </a:lnTo>
                <a:lnTo>
                  <a:pt x="0" y="77911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0" id="50"/>
          <p:cNvSpPr/>
          <p:nvPr/>
        </p:nvSpPr>
        <p:spPr>
          <a:xfrm flipH="false" flipV="false" rot="0">
            <a:off x="10904402" y="5002979"/>
            <a:ext cx="3374601" cy="779110"/>
          </a:xfrm>
          <a:custGeom>
            <a:avLst/>
            <a:gdLst/>
            <a:ahLst/>
            <a:cxnLst/>
            <a:rect r="r" b="b" t="t" l="l"/>
            <a:pathLst>
              <a:path h="779110" w="3374601">
                <a:moveTo>
                  <a:pt x="0" y="0"/>
                </a:moveTo>
                <a:lnTo>
                  <a:pt x="3374602" y="0"/>
                </a:lnTo>
                <a:lnTo>
                  <a:pt x="3374602" y="779110"/>
                </a:lnTo>
                <a:lnTo>
                  <a:pt x="0" y="77911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1" id="51"/>
          <p:cNvSpPr/>
          <p:nvPr/>
        </p:nvSpPr>
        <p:spPr>
          <a:xfrm flipH="false" flipV="false" rot="0">
            <a:off x="10904402" y="5928766"/>
            <a:ext cx="3374601" cy="779110"/>
          </a:xfrm>
          <a:custGeom>
            <a:avLst/>
            <a:gdLst/>
            <a:ahLst/>
            <a:cxnLst/>
            <a:rect r="r" b="b" t="t" l="l"/>
            <a:pathLst>
              <a:path h="779110" w="3374601">
                <a:moveTo>
                  <a:pt x="0" y="0"/>
                </a:moveTo>
                <a:lnTo>
                  <a:pt x="3374602" y="0"/>
                </a:lnTo>
                <a:lnTo>
                  <a:pt x="3374602" y="779110"/>
                </a:lnTo>
                <a:lnTo>
                  <a:pt x="0" y="77911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2" id="52"/>
          <p:cNvSpPr/>
          <p:nvPr/>
        </p:nvSpPr>
        <p:spPr>
          <a:xfrm flipH="false" flipV="false" rot="0">
            <a:off x="12232064" y="3420014"/>
            <a:ext cx="766981" cy="202141"/>
          </a:xfrm>
          <a:custGeom>
            <a:avLst/>
            <a:gdLst/>
            <a:ahLst/>
            <a:cxnLst/>
            <a:rect r="r" b="b" t="t" l="l"/>
            <a:pathLst>
              <a:path h="202141" w="766981">
                <a:moveTo>
                  <a:pt x="0" y="0"/>
                </a:moveTo>
                <a:lnTo>
                  <a:pt x="766982" y="0"/>
                </a:lnTo>
                <a:lnTo>
                  <a:pt x="766982" y="202141"/>
                </a:lnTo>
                <a:lnTo>
                  <a:pt x="0" y="202141"/>
                </a:lnTo>
                <a:lnTo>
                  <a:pt x="0" y="0"/>
                </a:lnTo>
                <a:close/>
              </a:path>
            </a:pathLst>
          </a:custGeom>
          <a:blipFill>
            <a:blip r:embed="rId52">
              <a:extLst>
                <a:ext uri="{96DAC541-7B7A-43D3-8B79-37D633B846F1}">
                  <asvg:svgBlip xmlns:asvg="http://schemas.microsoft.com/office/drawing/2016/SVG/main" r:embed="rId5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3" id="53"/>
          <p:cNvSpPr/>
          <p:nvPr/>
        </p:nvSpPr>
        <p:spPr>
          <a:xfrm flipH="false" flipV="false" rot="0">
            <a:off x="10939009" y="8342721"/>
            <a:ext cx="3339748" cy="778698"/>
          </a:xfrm>
          <a:custGeom>
            <a:avLst/>
            <a:gdLst/>
            <a:ahLst/>
            <a:cxnLst/>
            <a:rect r="r" b="b" t="t" l="l"/>
            <a:pathLst>
              <a:path h="778698" w="3339748">
                <a:moveTo>
                  <a:pt x="0" y="0"/>
                </a:moveTo>
                <a:lnTo>
                  <a:pt x="3339748" y="0"/>
                </a:lnTo>
                <a:lnTo>
                  <a:pt x="3339748" y="778698"/>
                </a:lnTo>
                <a:lnTo>
                  <a:pt x="0" y="778698"/>
                </a:lnTo>
                <a:lnTo>
                  <a:pt x="0" y="0"/>
                </a:lnTo>
                <a:close/>
              </a:path>
            </a:pathLst>
          </a:custGeom>
          <a:blipFill>
            <a:blip r:embed="rId62"/>
            <a:stretch>
              <a:fillRect l="-214" t="0" r="-214" b="0"/>
            </a:stretch>
          </a:blipFill>
        </p:spPr>
      </p:sp>
      <p:sp>
        <p:nvSpPr>
          <p:cNvPr name="Freeform 54" id="54"/>
          <p:cNvSpPr/>
          <p:nvPr/>
        </p:nvSpPr>
        <p:spPr>
          <a:xfrm flipH="false" flipV="false" rot="0">
            <a:off x="12020533" y="4338774"/>
            <a:ext cx="1190900" cy="200409"/>
          </a:xfrm>
          <a:custGeom>
            <a:avLst/>
            <a:gdLst/>
            <a:ahLst/>
            <a:cxnLst/>
            <a:rect r="r" b="b" t="t" l="l"/>
            <a:pathLst>
              <a:path h="200409" w="1190900">
                <a:moveTo>
                  <a:pt x="0" y="0"/>
                </a:moveTo>
                <a:lnTo>
                  <a:pt x="1190901" y="0"/>
                </a:lnTo>
                <a:lnTo>
                  <a:pt x="1190901" y="200409"/>
                </a:lnTo>
                <a:lnTo>
                  <a:pt x="0" y="200409"/>
                </a:lnTo>
                <a:lnTo>
                  <a:pt x="0" y="0"/>
                </a:lnTo>
                <a:close/>
              </a:path>
            </a:pathLst>
          </a:custGeom>
          <a:blipFill>
            <a:blip r:embed="rId63">
              <a:extLst>
                <a:ext uri="{96DAC541-7B7A-43D3-8B79-37D633B846F1}">
                  <asvg:svgBlip xmlns:asvg="http://schemas.microsoft.com/office/drawing/2016/SVG/main" r:embed="rId6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5" id="55"/>
          <p:cNvSpPr/>
          <p:nvPr/>
        </p:nvSpPr>
        <p:spPr>
          <a:xfrm flipH="false" flipV="false" rot="0">
            <a:off x="10921710" y="9259860"/>
            <a:ext cx="3357052" cy="778698"/>
          </a:xfrm>
          <a:custGeom>
            <a:avLst/>
            <a:gdLst/>
            <a:ahLst/>
            <a:cxnLst/>
            <a:rect r="r" b="b" t="t" l="l"/>
            <a:pathLst>
              <a:path h="778698" w="3357052">
                <a:moveTo>
                  <a:pt x="0" y="0"/>
                </a:moveTo>
                <a:lnTo>
                  <a:pt x="3357053" y="0"/>
                </a:lnTo>
                <a:lnTo>
                  <a:pt x="3357053" y="778698"/>
                </a:lnTo>
                <a:lnTo>
                  <a:pt x="0" y="778698"/>
                </a:lnTo>
                <a:lnTo>
                  <a:pt x="0" y="0"/>
                </a:lnTo>
                <a:close/>
              </a:path>
            </a:pathLst>
          </a:custGeom>
          <a:blipFill>
            <a:blip r:embed="rId65"/>
            <a:stretch>
              <a:fillRect l="0" t="-64" r="0" b="-64"/>
            </a:stretch>
          </a:blipFill>
        </p:spPr>
      </p:sp>
      <p:sp>
        <p:nvSpPr>
          <p:cNvPr name="Freeform 56" id="56"/>
          <p:cNvSpPr/>
          <p:nvPr/>
        </p:nvSpPr>
        <p:spPr>
          <a:xfrm flipH="false" flipV="false" rot="0">
            <a:off x="10904402" y="6889151"/>
            <a:ext cx="3374357" cy="1280524"/>
          </a:xfrm>
          <a:custGeom>
            <a:avLst/>
            <a:gdLst/>
            <a:ahLst/>
            <a:cxnLst/>
            <a:rect r="r" b="b" t="t" l="l"/>
            <a:pathLst>
              <a:path h="1280524" w="3374357">
                <a:moveTo>
                  <a:pt x="0" y="0"/>
                </a:moveTo>
                <a:lnTo>
                  <a:pt x="3374357" y="0"/>
                </a:lnTo>
                <a:lnTo>
                  <a:pt x="3374357" y="1280524"/>
                </a:lnTo>
                <a:lnTo>
                  <a:pt x="0" y="1280524"/>
                </a:lnTo>
                <a:lnTo>
                  <a:pt x="0" y="0"/>
                </a:lnTo>
                <a:close/>
              </a:path>
            </a:pathLst>
          </a:custGeom>
          <a:blipFill>
            <a:blip r:embed="rId66"/>
            <a:stretch>
              <a:fillRect l="0" t="-64" r="0" b="-64"/>
            </a:stretch>
          </a:blipFill>
        </p:spPr>
      </p:sp>
      <p:sp>
        <p:nvSpPr>
          <p:cNvPr name="Freeform 57" id="57"/>
          <p:cNvSpPr/>
          <p:nvPr/>
        </p:nvSpPr>
        <p:spPr>
          <a:xfrm flipH="false" flipV="false" rot="0">
            <a:off x="12434624" y="5313356"/>
            <a:ext cx="363277" cy="220623"/>
          </a:xfrm>
          <a:custGeom>
            <a:avLst/>
            <a:gdLst/>
            <a:ahLst/>
            <a:cxnLst/>
            <a:rect r="r" b="b" t="t" l="l"/>
            <a:pathLst>
              <a:path h="220623" w="363277">
                <a:moveTo>
                  <a:pt x="0" y="0"/>
                </a:moveTo>
                <a:lnTo>
                  <a:pt x="363277" y="0"/>
                </a:lnTo>
                <a:lnTo>
                  <a:pt x="363277" y="220622"/>
                </a:lnTo>
                <a:lnTo>
                  <a:pt x="0" y="220622"/>
                </a:lnTo>
                <a:lnTo>
                  <a:pt x="0" y="0"/>
                </a:lnTo>
                <a:close/>
              </a:path>
            </a:pathLst>
          </a:custGeom>
          <a:blipFill>
            <a:blip r:embed="rId67">
              <a:extLst>
                <a:ext uri="{96DAC541-7B7A-43D3-8B79-37D633B846F1}">
                  <asvg:svgBlip xmlns:asvg="http://schemas.microsoft.com/office/drawing/2016/SVG/main" r:embed="rId6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8" id="58"/>
          <p:cNvSpPr/>
          <p:nvPr/>
        </p:nvSpPr>
        <p:spPr>
          <a:xfrm flipH="false" flipV="false" rot="0">
            <a:off x="11755154" y="6217920"/>
            <a:ext cx="1718200" cy="248922"/>
          </a:xfrm>
          <a:custGeom>
            <a:avLst/>
            <a:gdLst/>
            <a:ahLst/>
            <a:cxnLst/>
            <a:rect r="r" b="b" t="t" l="l"/>
            <a:pathLst>
              <a:path h="248922" w="1718200">
                <a:moveTo>
                  <a:pt x="0" y="0"/>
                </a:moveTo>
                <a:lnTo>
                  <a:pt x="1718200" y="0"/>
                </a:lnTo>
                <a:lnTo>
                  <a:pt x="1718200" y="248923"/>
                </a:lnTo>
                <a:lnTo>
                  <a:pt x="0" y="248923"/>
                </a:lnTo>
                <a:lnTo>
                  <a:pt x="0" y="0"/>
                </a:lnTo>
                <a:close/>
              </a:path>
            </a:pathLst>
          </a:custGeom>
          <a:blipFill>
            <a:blip r:embed="rId69">
              <a:extLst>
                <a:ext uri="{96DAC541-7B7A-43D3-8B79-37D633B846F1}">
                  <asvg:svgBlip xmlns:asvg="http://schemas.microsoft.com/office/drawing/2016/SVG/main" r:embed="rId7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9" id="59"/>
          <p:cNvSpPr/>
          <p:nvPr/>
        </p:nvSpPr>
        <p:spPr>
          <a:xfrm flipH="false" flipV="false" rot="0">
            <a:off x="3855276" y="3142754"/>
            <a:ext cx="3374601" cy="779110"/>
          </a:xfrm>
          <a:custGeom>
            <a:avLst/>
            <a:gdLst/>
            <a:ahLst/>
            <a:cxnLst/>
            <a:rect r="r" b="b" t="t" l="l"/>
            <a:pathLst>
              <a:path h="779110" w="3374601">
                <a:moveTo>
                  <a:pt x="0" y="0"/>
                </a:moveTo>
                <a:lnTo>
                  <a:pt x="3374602" y="0"/>
                </a:lnTo>
                <a:lnTo>
                  <a:pt x="3374602" y="779109"/>
                </a:lnTo>
                <a:lnTo>
                  <a:pt x="0" y="77910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0" id="60"/>
          <p:cNvSpPr/>
          <p:nvPr/>
        </p:nvSpPr>
        <p:spPr>
          <a:xfrm flipH="false" flipV="false" rot="0">
            <a:off x="3837968" y="4077190"/>
            <a:ext cx="3374601" cy="779110"/>
          </a:xfrm>
          <a:custGeom>
            <a:avLst/>
            <a:gdLst/>
            <a:ahLst/>
            <a:cxnLst/>
            <a:rect r="r" b="b" t="t" l="l"/>
            <a:pathLst>
              <a:path h="779110" w="3374601">
                <a:moveTo>
                  <a:pt x="0" y="0"/>
                </a:moveTo>
                <a:lnTo>
                  <a:pt x="3374602" y="0"/>
                </a:lnTo>
                <a:lnTo>
                  <a:pt x="3374602" y="779110"/>
                </a:lnTo>
                <a:lnTo>
                  <a:pt x="0" y="77911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1" id="61"/>
          <p:cNvSpPr/>
          <p:nvPr/>
        </p:nvSpPr>
        <p:spPr>
          <a:xfrm flipH="false" flipV="false" rot="0">
            <a:off x="3855276" y="4994329"/>
            <a:ext cx="3374601" cy="779110"/>
          </a:xfrm>
          <a:custGeom>
            <a:avLst/>
            <a:gdLst/>
            <a:ahLst/>
            <a:cxnLst/>
            <a:rect r="r" b="b" t="t" l="l"/>
            <a:pathLst>
              <a:path h="779110" w="3374601">
                <a:moveTo>
                  <a:pt x="0" y="0"/>
                </a:moveTo>
                <a:lnTo>
                  <a:pt x="3374602" y="0"/>
                </a:lnTo>
                <a:lnTo>
                  <a:pt x="3374602" y="779110"/>
                </a:lnTo>
                <a:lnTo>
                  <a:pt x="0" y="77911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2" id="62"/>
          <p:cNvSpPr/>
          <p:nvPr/>
        </p:nvSpPr>
        <p:spPr>
          <a:xfrm flipH="false" flipV="false" rot="0">
            <a:off x="3855276" y="5928766"/>
            <a:ext cx="3374601" cy="779110"/>
          </a:xfrm>
          <a:custGeom>
            <a:avLst/>
            <a:gdLst/>
            <a:ahLst/>
            <a:cxnLst/>
            <a:rect r="r" b="b" t="t" l="l"/>
            <a:pathLst>
              <a:path h="779110" w="3374601">
                <a:moveTo>
                  <a:pt x="0" y="0"/>
                </a:moveTo>
                <a:lnTo>
                  <a:pt x="3374602" y="0"/>
                </a:lnTo>
                <a:lnTo>
                  <a:pt x="3374602" y="779110"/>
                </a:lnTo>
                <a:lnTo>
                  <a:pt x="0" y="77911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3" id="63"/>
          <p:cNvSpPr/>
          <p:nvPr/>
        </p:nvSpPr>
        <p:spPr>
          <a:xfrm flipH="false" flipV="false" rot="0">
            <a:off x="3889883" y="8342721"/>
            <a:ext cx="3374601" cy="779110"/>
          </a:xfrm>
          <a:custGeom>
            <a:avLst/>
            <a:gdLst/>
            <a:ahLst/>
            <a:cxnLst/>
            <a:rect r="r" b="b" t="t" l="l"/>
            <a:pathLst>
              <a:path h="779110" w="3374601">
                <a:moveTo>
                  <a:pt x="0" y="0"/>
                </a:moveTo>
                <a:lnTo>
                  <a:pt x="3374601" y="0"/>
                </a:lnTo>
                <a:lnTo>
                  <a:pt x="3374601" y="779110"/>
                </a:lnTo>
                <a:lnTo>
                  <a:pt x="0" y="77911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4" id="64"/>
          <p:cNvSpPr/>
          <p:nvPr/>
        </p:nvSpPr>
        <p:spPr>
          <a:xfrm flipH="false" flipV="false" rot="0">
            <a:off x="5070776" y="4347424"/>
            <a:ext cx="1186857" cy="200409"/>
          </a:xfrm>
          <a:custGeom>
            <a:avLst/>
            <a:gdLst/>
            <a:ahLst/>
            <a:cxnLst/>
            <a:rect r="r" b="b" t="t" l="l"/>
            <a:pathLst>
              <a:path h="200409" w="1186857">
                <a:moveTo>
                  <a:pt x="0" y="0"/>
                </a:moveTo>
                <a:lnTo>
                  <a:pt x="1186858" y="0"/>
                </a:lnTo>
                <a:lnTo>
                  <a:pt x="1186858" y="200408"/>
                </a:lnTo>
                <a:lnTo>
                  <a:pt x="0" y="200408"/>
                </a:lnTo>
                <a:lnTo>
                  <a:pt x="0" y="0"/>
                </a:lnTo>
                <a:close/>
              </a:path>
            </a:pathLst>
          </a:custGeom>
          <a:blipFill>
            <a:blip r:embed="rId71">
              <a:extLst>
                <a:ext uri="{96DAC541-7B7A-43D3-8B79-37D633B846F1}">
                  <asvg:svgBlip xmlns:asvg="http://schemas.microsoft.com/office/drawing/2016/SVG/main" r:embed="rId7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5" id="65"/>
          <p:cNvSpPr/>
          <p:nvPr/>
        </p:nvSpPr>
        <p:spPr>
          <a:xfrm flipH="false" flipV="false" rot="0">
            <a:off x="3872575" y="9259860"/>
            <a:ext cx="3374357" cy="778698"/>
          </a:xfrm>
          <a:custGeom>
            <a:avLst/>
            <a:gdLst/>
            <a:ahLst/>
            <a:cxnLst/>
            <a:rect r="r" b="b" t="t" l="l"/>
            <a:pathLst>
              <a:path h="778698" w="3374357">
                <a:moveTo>
                  <a:pt x="0" y="0"/>
                </a:moveTo>
                <a:lnTo>
                  <a:pt x="3374356" y="0"/>
                </a:lnTo>
                <a:lnTo>
                  <a:pt x="3374356" y="778698"/>
                </a:lnTo>
                <a:lnTo>
                  <a:pt x="0" y="778698"/>
                </a:lnTo>
                <a:lnTo>
                  <a:pt x="0" y="0"/>
                </a:lnTo>
                <a:close/>
              </a:path>
            </a:pathLst>
          </a:custGeom>
          <a:blipFill>
            <a:blip r:embed="rId73"/>
            <a:stretch>
              <a:fillRect l="0" t="-64" r="0" b="-64"/>
            </a:stretch>
          </a:blipFill>
        </p:spPr>
      </p:sp>
      <p:sp>
        <p:nvSpPr>
          <p:cNvPr name="Freeform 66" id="66"/>
          <p:cNvSpPr/>
          <p:nvPr/>
        </p:nvSpPr>
        <p:spPr>
          <a:xfrm flipH="false" flipV="false" rot="0">
            <a:off x="5406583" y="5244142"/>
            <a:ext cx="512283" cy="220623"/>
          </a:xfrm>
          <a:custGeom>
            <a:avLst/>
            <a:gdLst/>
            <a:ahLst/>
            <a:cxnLst/>
            <a:rect r="r" b="b" t="t" l="l"/>
            <a:pathLst>
              <a:path h="220623" w="512283">
                <a:moveTo>
                  <a:pt x="0" y="0"/>
                </a:moveTo>
                <a:lnTo>
                  <a:pt x="512283" y="0"/>
                </a:lnTo>
                <a:lnTo>
                  <a:pt x="512283" y="220623"/>
                </a:lnTo>
                <a:lnTo>
                  <a:pt x="0" y="220623"/>
                </a:lnTo>
                <a:lnTo>
                  <a:pt x="0" y="0"/>
                </a:lnTo>
                <a:close/>
              </a:path>
            </a:pathLst>
          </a:custGeom>
          <a:blipFill>
            <a:blip r:embed="rId74">
              <a:extLst>
                <a:ext uri="{96DAC541-7B7A-43D3-8B79-37D633B846F1}">
                  <asvg:svgBlip xmlns:asvg="http://schemas.microsoft.com/office/drawing/2016/SVG/main" r:embed="rId7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7" id="67"/>
          <p:cNvSpPr/>
          <p:nvPr/>
        </p:nvSpPr>
        <p:spPr>
          <a:xfrm flipH="false" flipV="false" rot="0">
            <a:off x="3855276" y="6889151"/>
            <a:ext cx="3374357" cy="1287162"/>
          </a:xfrm>
          <a:custGeom>
            <a:avLst/>
            <a:gdLst/>
            <a:ahLst/>
            <a:cxnLst/>
            <a:rect r="r" b="b" t="t" l="l"/>
            <a:pathLst>
              <a:path h="1287162" w="3374357">
                <a:moveTo>
                  <a:pt x="0" y="0"/>
                </a:moveTo>
                <a:lnTo>
                  <a:pt x="3374357" y="0"/>
                </a:lnTo>
                <a:lnTo>
                  <a:pt x="3374357" y="1287162"/>
                </a:lnTo>
                <a:lnTo>
                  <a:pt x="0" y="1287162"/>
                </a:lnTo>
                <a:lnTo>
                  <a:pt x="0" y="0"/>
                </a:lnTo>
                <a:close/>
              </a:path>
            </a:pathLst>
          </a:custGeom>
          <a:blipFill>
            <a:blip r:embed="rId76"/>
            <a:stretch>
              <a:fillRect l="-25" t="0" r="-25" b="0"/>
            </a:stretch>
          </a:blipFill>
        </p:spPr>
      </p:sp>
      <p:sp>
        <p:nvSpPr>
          <p:cNvPr name="Freeform 68" id="68"/>
          <p:cNvSpPr/>
          <p:nvPr/>
        </p:nvSpPr>
        <p:spPr>
          <a:xfrm flipH="false" flipV="false" rot="0">
            <a:off x="4722256" y="6200613"/>
            <a:ext cx="1599224" cy="197521"/>
          </a:xfrm>
          <a:custGeom>
            <a:avLst/>
            <a:gdLst/>
            <a:ahLst/>
            <a:cxnLst/>
            <a:rect r="r" b="b" t="t" l="l"/>
            <a:pathLst>
              <a:path h="197521" w="1599224">
                <a:moveTo>
                  <a:pt x="0" y="0"/>
                </a:moveTo>
                <a:lnTo>
                  <a:pt x="1599224" y="0"/>
                </a:lnTo>
                <a:lnTo>
                  <a:pt x="1599224" y="197521"/>
                </a:lnTo>
                <a:lnTo>
                  <a:pt x="0" y="197521"/>
                </a:lnTo>
                <a:lnTo>
                  <a:pt x="0" y="0"/>
                </a:lnTo>
                <a:close/>
              </a:path>
            </a:pathLst>
          </a:custGeom>
          <a:blipFill>
            <a:blip r:embed="rId56">
              <a:extLst>
                <a:ext uri="{96DAC541-7B7A-43D3-8B79-37D633B846F1}">
                  <asvg:svgBlip xmlns:asvg="http://schemas.microsoft.com/office/drawing/2016/SVG/main" r:embed="rId5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9" id="69"/>
          <p:cNvSpPr/>
          <p:nvPr/>
        </p:nvSpPr>
        <p:spPr>
          <a:xfrm flipH="false" flipV="false" rot="0">
            <a:off x="5291542" y="8621604"/>
            <a:ext cx="429117" cy="200409"/>
          </a:xfrm>
          <a:custGeom>
            <a:avLst/>
            <a:gdLst/>
            <a:ahLst/>
            <a:cxnLst/>
            <a:rect r="r" b="b" t="t" l="l"/>
            <a:pathLst>
              <a:path h="200409" w="429117">
                <a:moveTo>
                  <a:pt x="0" y="0"/>
                </a:moveTo>
                <a:lnTo>
                  <a:pt x="429117" y="0"/>
                </a:lnTo>
                <a:lnTo>
                  <a:pt x="429117" y="200409"/>
                </a:lnTo>
                <a:lnTo>
                  <a:pt x="0" y="200409"/>
                </a:lnTo>
                <a:lnTo>
                  <a:pt x="0" y="0"/>
                </a:lnTo>
                <a:close/>
              </a:path>
            </a:pathLst>
          </a:custGeom>
          <a:blipFill>
            <a:blip r:embed="rId77">
              <a:extLst>
                <a:ext uri="{96DAC541-7B7A-43D3-8B79-37D633B846F1}">
                  <asvg:svgBlip xmlns:asvg="http://schemas.microsoft.com/office/drawing/2016/SVG/main" r:embed="rId7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0" id="70"/>
          <p:cNvGrpSpPr/>
          <p:nvPr/>
        </p:nvGrpSpPr>
        <p:grpSpPr>
          <a:xfrm rot="0">
            <a:off x="5536982" y="3501149"/>
            <a:ext cx="120130" cy="30032"/>
            <a:chOff x="0" y="0"/>
            <a:chExt cx="160173" cy="40043"/>
          </a:xfrm>
        </p:grpSpPr>
        <p:sp>
          <p:nvSpPr>
            <p:cNvPr name="Freeform 71" id="71"/>
            <p:cNvSpPr/>
            <p:nvPr/>
          </p:nvSpPr>
          <p:spPr>
            <a:xfrm flipH="false" flipV="false" rot="0">
              <a:off x="0" y="0"/>
              <a:ext cx="159893" cy="39497"/>
            </a:xfrm>
            <a:custGeom>
              <a:avLst/>
              <a:gdLst/>
              <a:ahLst/>
              <a:cxnLst/>
              <a:rect r="r" b="b" t="t" l="l"/>
              <a:pathLst>
                <a:path h="39497" w="159893">
                  <a:moveTo>
                    <a:pt x="155702" y="0"/>
                  </a:moveTo>
                  <a:lnTo>
                    <a:pt x="4191" y="0"/>
                  </a:lnTo>
                  <a:lnTo>
                    <a:pt x="0" y="3302"/>
                  </a:lnTo>
                  <a:lnTo>
                    <a:pt x="0" y="36195"/>
                  </a:lnTo>
                  <a:lnTo>
                    <a:pt x="4191" y="39497"/>
                  </a:lnTo>
                  <a:lnTo>
                    <a:pt x="12700" y="39497"/>
                  </a:lnTo>
                  <a:lnTo>
                    <a:pt x="155702" y="39497"/>
                  </a:lnTo>
                  <a:lnTo>
                    <a:pt x="159893" y="36195"/>
                  </a:lnTo>
                  <a:lnTo>
                    <a:pt x="159893" y="3302"/>
                  </a:lnTo>
                  <a:lnTo>
                    <a:pt x="155702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69517" y="687596"/>
            <a:ext cx="1976363" cy="635878"/>
          </a:xfrm>
          <a:custGeom>
            <a:avLst/>
            <a:gdLst/>
            <a:ahLst/>
            <a:cxnLst/>
            <a:rect r="r" b="b" t="t" l="l"/>
            <a:pathLst>
              <a:path h="635878" w="1976363">
                <a:moveTo>
                  <a:pt x="0" y="0"/>
                </a:moveTo>
                <a:lnTo>
                  <a:pt x="1976363" y="0"/>
                </a:lnTo>
                <a:lnTo>
                  <a:pt x="1976363" y="635878"/>
                </a:lnTo>
                <a:lnTo>
                  <a:pt x="0" y="6358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120418" y="687596"/>
            <a:ext cx="4033852" cy="635597"/>
          </a:xfrm>
          <a:custGeom>
            <a:avLst/>
            <a:gdLst/>
            <a:ahLst/>
            <a:cxnLst/>
            <a:rect r="r" b="b" t="t" l="l"/>
            <a:pathLst>
              <a:path h="635597" w="4033852">
                <a:moveTo>
                  <a:pt x="0" y="0"/>
                </a:moveTo>
                <a:lnTo>
                  <a:pt x="4033852" y="0"/>
                </a:lnTo>
                <a:lnTo>
                  <a:pt x="4033852" y="635597"/>
                </a:lnTo>
                <a:lnTo>
                  <a:pt x="0" y="63559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50" r="0" b="-5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095037" y="1847558"/>
            <a:ext cx="5276016" cy="7590226"/>
          </a:xfrm>
          <a:custGeom>
            <a:avLst/>
            <a:gdLst/>
            <a:ahLst/>
            <a:cxnLst/>
            <a:rect r="r" b="b" t="t" l="l"/>
            <a:pathLst>
              <a:path h="7590226" w="5276016">
                <a:moveTo>
                  <a:pt x="0" y="0"/>
                </a:moveTo>
                <a:lnTo>
                  <a:pt x="5276016" y="0"/>
                </a:lnTo>
                <a:lnTo>
                  <a:pt x="5276016" y="7590225"/>
                </a:lnTo>
                <a:lnTo>
                  <a:pt x="0" y="759022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285507" y="1999933"/>
            <a:ext cx="4904600" cy="7209286"/>
          </a:xfrm>
          <a:custGeom>
            <a:avLst/>
            <a:gdLst/>
            <a:ahLst/>
            <a:cxnLst/>
            <a:rect r="r" b="b" t="t" l="l"/>
            <a:pathLst>
              <a:path h="7209286" w="4904600">
                <a:moveTo>
                  <a:pt x="0" y="0"/>
                </a:moveTo>
                <a:lnTo>
                  <a:pt x="4904600" y="0"/>
                </a:lnTo>
                <a:lnTo>
                  <a:pt x="4904600" y="7209287"/>
                </a:lnTo>
                <a:lnTo>
                  <a:pt x="0" y="720928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32" r="0" b="-32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295903" y="1999933"/>
            <a:ext cx="4884681" cy="3009424"/>
          </a:xfrm>
          <a:custGeom>
            <a:avLst/>
            <a:gdLst/>
            <a:ahLst/>
            <a:cxnLst/>
            <a:rect r="r" b="b" t="t" l="l"/>
            <a:pathLst>
              <a:path h="3009424" w="4884681">
                <a:moveTo>
                  <a:pt x="0" y="0"/>
                </a:moveTo>
                <a:lnTo>
                  <a:pt x="4884681" y="0"/>
                </a:lnTo>
                <a:lnTo>
                  <a:pt x="4884681" y="3009424"/>
                </a:lnTo>
                <a:lnTo>
                  <a:pt x="0" y="300942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20" t="0" r="-2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285507" y="1999933"/>
            <a:ext cx="4904600" cy="7209286"/>
          </a:xfrm>
          <a:custGeom>
            <a:avLst/>
            <a:gdLst/>
            <a:ahLst/>
            <a:cxnLst/>
            <a:rect r="r" b="b" t="t" l="l"/>
            <a:pathLst>
              <a:path h="7209286" w="4904600">
                <a:moveTo>
                  <a:pt x="0" y="0"/>
                </a:moveTo>
                <a:lnTo>
                  <a:pt x="4904600" y="0"/>
                </a:lnTo>
                <a:lnTo>
                  <a:pt x="4904600" y="7209287"/>
                </a:lnTo>
                <a:lnTo>
                  <a:pt x="0" y="720928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32" r="0" b="-32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6285507" y="1990411"/>
            <a:ext cx="4838719" cy="3009424"/>
          </a:xfrm>
          <a:custGeom>
            <a:avLst/>
            <a:gdLst/>
            <a:ahLst/>
            <a:cxnLst/>
            <a:rect r="r" b="b" t="t" l="l"/>
            <a:pathLst>
              <a:path h="3009424" w="4838719">
                <a:moveTo>
                  <a:pt x="0" y="0"/>
                </a:moveTo>
                <a:lnTo>
                  <a:pt x="4838719" y="0"/>
                </a:lnTo>
                <a:lnTo>
                  <a:pt x="4838719" y="3009424"/>
                </a:lnTo>
                <a:lnTo>
                  <a:pt x="0" y="300942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-39" r="0" b="-39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6285507" y="1990411"/>
            <a:ext cx="4904600" cy="7218810"/>
          </a:xfrm>
          <a:custGeom>
            <a:avLst/>
            <a:gdLst/>
            <a:ahLst/>
            <a:cxnLst/>
            <a:rect r="r" b="b" t="t" l="l"/>
            <a:pathLst>
              <a:path h="7218810" w="4904600">
                <a:moveTo>
                  <a:pt x="0" y="0"/>
                </a:moveTo>
                <a:lnTo>
                  <a:pt x="4904600" y="0"/>
                </a:lnTo>
                <a:lnTo>
                  <a:pt x="4904600" y="7218809"/>
                </a:lnTo>
                <a:lnTo>
                  <a:pt x="0" y="721880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-26" r="0" b="-26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504744" y="1847558"/>
            <a:ext cx="5276016" cy="7590226"/>
          </a:xfrm>
          <a:custGeom>
            <a:avLst/>
            <a:gdLst/>
            <a:ahLst/>
            <a:cxnLst/>
            <a:rect r="r" b="b" t="t" l="l"/>
            <a:pathLst>
              <a:path h="7590226" w="5276016">
                <a:moveTo>
                  <a:pt x="0" y="0"/>
                </a:moveTo>
                <a:lnTo>
                  <a:pt x="5276017" y="0"/>
                </a:lnTo>
                <a:lnTo>
                  <a:pt x="5276017" y="7590225"/>
                </a:lnTo>
                <a:lnTo>
                  <a:pt x="0" y="759022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695215" y="1999933"/>
            <a:ext cx="4895077" cy="7209286"/>
          </a:xfrm>
          <a:custGeom>
            <a:avLst/>
            <a:gdLst/>
            <a:ahLst/>
            <a:cxnLst/>
            <a:rect r="r" b="b" t="t" l="l"/>
            <a:pathLst>
              <a:path h="7209286" w="4895077">
                <a:moveTo>
                  <a:pt x="0" y="0"/>
                </a:moveTo>
                <a:lnTo>
                  <a:pt x="4895076" y="0"/>
                </a:lnTo>
                <a:lnTo>
                  <a:pt x="4895076" y="7209287"/>
                </a:lnTo>
                <a:lnTo>
                  <a:pt x="0" y="7209287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20" t="0" r="-2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695215" y="1999933"/>
            <a:ext cx="4807898" cy="3009424"/>
          </a:xfrm>
          <a:custGeom>
            <a:avLst/>
            <a:gdLst/>
            <a:ahLst/>
            <a:cxnLst/>
            <a:rect r="r" b="b" t="t" l="l"/>
            <a:pathLst>
              <a:path h="3009424" w="4807898">
                <a:moveTo>
                  <a:pt x="0" y="0"/>
                </a:moveTo>
                <a:lnTo>
                  <a:pt x="4807898" y="0"/>
                </a:lnTo>
                <a:lnTo>
                  <a:pt x="4807898" y="3009424"/>
                </a:lnTo>
                <a:lnTo>
                  <a:pt x="0" y="3009424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-36" r="0" b="-36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695215" y="1999933"/>
            <a:ext cx="4904600" cy="7209286"/>
          </a:xfrm>
          <a:custGeom>
            <a:avLst/>
            <a:gdLst/>
            <a:ahLst/>
            <a:cxnLst/>
            <a:rect r="r" b="b" t="t" l="l"/>
            <a:pathLst>
              <a:path h="7209286" w="4904600">
                <a:moveTo>
                  <a:pt x="0" y="0"/>
                </a:moveTo>
                <a:lnTo>
                  <a:pt x="4904599" y="0"/>
                </a:lnTo>
                <a:lnTo>
                  <a:pt x="4904599" y="7209287"/>
                </a:lnTo>
                <a:lnTo>
                  <a:pt x="0" y="7209287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-12" t="0" r="-12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1685329" y="1847558"/>
            <a:ext cx="5276016" cy="7590226"/>
          </a:xfrm>
          <a:custGeom>
            <a:avLst/>
            <a:gdLst/>
            <a:ahLst/>
            <a:cxnLst/>
            <a:rect r="r" b="b" t="t" l="l"/>
            <a:pathLst>
              <a:path h="7590226" w="5276016">
                <a:moveTo>
                  <a:pt x="0" y="0"/>
                </a:moveTo>
                <a:lnTo>
                  <a:pt x="5276016" y="0"/>
                </a:lnTo>
                <a:lnTo>
                  <a:pt x="5276016" y="7590225"/>
                </a:lnTo>
                <a:lnTo>
                  <a:pt x="0" y="759022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1875798" y="1999933"/>
            <a:ext cx="4904600" cy="7209286"/>
          </a:xfrm>
          <a:custGeom>
            <a:avLst/>
            <a:gdLst/>
            <a:ahLst/>
            <a:cxnLst/>
            <a:rect r="r" b="b" t="t" l="l"/>
            <a:pathLst>
              <a:path h="7209286" w="4904600">
                <a:moveTo>
                  <a:pt x="0" y="0"/>
                </a:moveTo>
                <a:lnTo>
                  <a:pt x="4904601" y="0"/>
                </a:lnTo>
                <a:lnTo>
                  <a:pt x="4904601" y="7209287"/>
                </a:lnTo>
                <a:lnTo>
                  <a:pt x="0" y="7209287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-32" r="0" b="-32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1886194" y="1999933"/>
            <a:ext cx="4884681" cy="3009424"/>
          </a:xfrm>
          <a:custGeom>
            <a:avLst/>
            <a:gdLst/>
            <a:ahLst/>
            <a:cxnLst/>
            <a:rect r="r" b="b" t="t" l="l"/>
            <a:pathLst>
              <a:path h="3009424" w="4884681">
                <a:moveTo>
                  <a:pt x="0" y="0"/>
                </a:moveTo>
                <a:lnTo>
                  <a:pt x="4884681" y="0"/>
                </a:lnTo>
                <a:lnTo>
                  <a:pt x="4884681" y="3009424"/>
                </a:lnTo>
                <a:lnTo>
                  <a:pt x="0" y="300942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20" t="0" r="-2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1875798" y="1999933"/>
            <a:ext cx="4904600" cy="7209286"/>
          </a:xfrm>
          <a:custGeom>
            <a:avLst/>
            <a:gdLst/>
            <a:ahLst/>
            <a:cxnLst/>
            <a:rect r="r" b="b" t="t" l="l"/>
            <a:pathLst>
              <a:path h="7209286" w="4904600">
                <a:moveTo>
                  <a:pt x="0" y="0"/>
                </a:moveTo>
                <a:lnTo>
                  <a:pt x="4904601" y="0"/>
                </a:lnTo>
                <a:lnTo>
                  <a:pt x="4904601" y="7209287"/>
                </a:lnTo>
                <a:lnTo>
                  <a:pt x="0" y="7209287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-32" r="0" b="-32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1875798" y="1999933"/>
            <a:ext cx="4895077" cy="3009424"/>
          </a:xfrm>
          <a:custGeom>
            <a:avLst/>
            <a:gdLst/>
            <a:ahLst/>
            <a:cxnLst/>
            <a:rect r="r" b="b" t="t" l="l"/>
            <a:pathLst>
              <a:path h="3009424" w="4895077">
                <a:moveTo>
                  <a:pt x="0" y="0"/>
                </a:moveTo>
                <a:lnTo>
                  <a:pt x="4895077" y="0"/>
                </a:lnTo>
                <a:lnTo>
                  <a:pt x="4895077" y="3009424"/>
                </a:lnTo>
                <a:lnTo>
                  <a:pt x="0" y="3009424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-4" r="0" b="-4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1875798" y="1999933"/>
            <a:ext cx="4904600" cy="7209286"/>
          </a:xfrm>
          <a:custGeom>
            <a:avLst/>
            <a:gdLst/>
            <a:ahLst/>
            <a:cxnLst/>
            <a:rect r="r" b="b" t="t" l="l"/>
            <a:pathLst>
              <a:path h="7209286" w="4904600">
                <a:moveTo>
                  <a:pt x="0" y="0"/>
                </a:moveTo>
                <a:lnTo>
                  <a:pt x="4904601" y="0"/>
                </a:lnTo>
                <a:lnTo>
                  <a:pt x="4904601" y="7209287"/>
                </a:lnTo>
                <a:lnTo>
                  <a:pt x="0" y="7209287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0" t="-32" r="0" b="-32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7289484" y="9129857"/>
            <a:ext cx="713056" cy="1067477"/>
          </a:xfrm>
          <a:custGeom>
            <a:avLst/>
            <a:gdLst/>
            <a:ahLst/>
            <a:cxnLst/>
            <a:rect r="r" b="b" t="t" l="l"/>
            <a:pathLst>
              <a:path h="1067477" w="713056">
                <a:moveTo>
                  <a:pt x="0" y="0"/>
                </a:moveTo>
                <a:lnTo>
                  <a:pt x="713056" y="0"/>
                </a:lnTo>
                <a:lnTo>
                  <a:pt x="713056" y="1067478"/>
                </a:lnTo>
                <a:lnTo>
                  <a:pt x="0" y="1067478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l="-158" t="0" r="-158" b="0"/>
            </a:stretch>
          </a:blipFill>
        </p:spPr>
      </p:sp>
      <p:grpSp>
        <p:nvGrpSpPr>
          <p:cNvPr name="Group 21" id="21"/>
          <p:cNvGrpSpPr/>
          <p:nvPr/>
        </p:nvGrpSpPr>
        <p:grpSpPr>
          <a:xfrm rot="0">
            <a:off x="17323232" y="4554176"/>
            <a:ext cx="241992" cy="248922"/>
            <a:chOff x="0" y="0"/>
            <a:chExt cx="322656" cy="331897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322072" cy="331216"/>
            </a:xfrm>
            <a:custGeom>
              <a:avLst/>
              <a:gdLst/>
              <a:ahLst/>
              <a:cxnLst/>
              <a:rect r="r" b="b" t="t" l="l"/>
              <a:pathLst>
                <a:path h="331216" w="322072">
                  <a:moveTo>
                    <a:pt x="321945" y="165608"/>
                  </a:moveTo>
                  <a:lnTo>
                    <a:pt x="313690" y="113284"/>
                  </a:lnTo>
                  <a:lnTo>
                    <a:pt x="290830" y="67818"/>
                  </a:lnTo>
                  <a:lnTo>
                    <a:pt x="256032" y="32004"/>
                  </a:lnTo>
                  <a:lnTo>
                    <a:pt x="211836" y="8509"/>
                  </a:lnTo>
                  <a:lnTo>
                    <a:pt x="160909" y="0"/>
                  </a:lnTo>
                  <a:lnTo>
                    <a:pt x="110109" y="8509"/>
                  </a:lnTo>
                  <a:lnTo>
                    <a:pt x="65913" y="32004"/>
                  </a:lnTo>
                  <a:lnTo>
                    <a:pt x="31115" y="67818"/>
                  </a:lnTo>
                  <a:lnTo>
                    <a:pt x="8255" y="113284"/>
                  </a:lnTo>
                  <a:lnTo>
                    <a:pt x="0" y="165608"/>
                  </a:lnTo>
                  <a:lnTo>
                    <a:pt x="8255" y="217932"/>
                  </a:lnTo>
                  <a:lnTo>
                    <a:pt x="31115" y="263398"/>
                  </a:lnTo>
                  <a:lnTo>
                    <a:pt x="65913" y="299212"/>
                  </a:lnTo>
                  <a:lnTo>
                    <a:pt x="110109" y="322707"/>
                  </a:lnTo>
                  <a:lnTo>
                    <a:pt x="161036" y="331216"/>
                  </a:lnTo>
                  <a:lnTo>
                    <a:pt x="211963" y="322707"/>
                  </a:lnTo>
                  <a:lnTo>
                    <a:pt x="256159" y="299212"/>
                  </a:lnTo>
                  <a:lnTo>
                    <a:pt x="290957" y="263398"/>
                  </a:lnTo>
                  <a:lnTo>
                    <a:pt x="313817" y="217932"/>
                  </a:lnTo>
                  <a:lnTo>
                    <a:pt x="322072" y="165608"/>
                  </a:lnTo>
                  <a:close/>
                </a:path>
              </a:pathLst>
            </a:custGeom>
            <a:solidFill>
              <a:srgbClr val="F48736"/>
            </a:solidFill>
          </p:spPr>
        </p:sp>
      </p:grpSp>
      <p:grpSp>
        <p:nvGrpSpPr>
          <p:cNvPr name="Group 23" id="23"/>
          <p:cNvGrpSpPr/>
          <p:nvPr/>
        </p:nvGrpSpPr>
        <p:grpSpPr>
          <a:xfrm rot="0">
            <a:off x="17323232" y="4089424"/>
            <a:ext cx="241992" cy="248922"/>
            <a:chOff x="0" y="0"/>
            <a:chExt cx="322656" cy="331897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322072" cy="331089"/>
            </a:xfrm>
            <a:custGeom>
              <a:avLst/>
              <a:gdLst/>
              <a:ahLst/>
              <a:cxnLst/>
              <a:rect r="r" b="b" t="t" l="l"/>
              <a:pathLst>
                <a:path h="331089" w="322072">
                  <a:moveTo>
                    <a:pt x="321945" y="165608"/>
                  </a:moveTo>
                  <a:lnTo>
                    <a:pt x="313690" y="113284"/>
                  </a:lnTo>
                  <a:lnTo>
                    <a:pt x="290830" y="67818"/>
                  </a:lnTo>
                  <a:lnTo>
                    <a:pt x="256032" y="32004"/>
                  </a:lnTo>
                  <a:lnTo>
                    <a:pt x="211836" y="8382"/>
                  </a:lnTo>
                  <a:lnTo>
                    <a:pt x="160909" y="0"/>
                  </a:lnTo>
                  <a:lnTo>
                    <a:pt x="110109" y="8382"/>
                  </a:lnTo>
                  <a:lnTo>
                    <a:pt x="65913" y="32004"/>
                  </a:lnTo>
                  <a:lnTo>
                    <a:pt x="31115" y="67818"/>
                  </a:lnTo>
                  <a:lnTo>
                    <a:pt x="8255" y="113284"/>
                  </a:lnTo>
                  <a:lnTo>
                    <a:pt x="0" y="165608"/>
                  </a:lnTo>
                  <a:lnTo>
                    <a:pt x="8255" y="217932"/>
                  </a:lnTo>
                  <a:lnTo>
                    <a:pt x="31115" y="263398"/>
                  </a:lnTo>
                  <a:lnTo>
                    <a:pt x="65913" y="299212"/>
                  </a:lnTo>
                  <a:lnTo>
                    <a:pt x="110109" y="322707"/>
                  </a:lnTo>
                  <a:lnTo>
                    <a:pt x="161036" y="331089"/>
                  </a:lnTo>
                  <a:lnTo>
                    <a:pt x="211963" y="322707"/>
                  </a:lnTo>
                  <a:lnTo>
                    <a:pt x="256159" y="299212"/>
                  </a:lnTo>
                  <a:lnTo>
                    <a:pt x="290957" y="263398"/>
                  </a:lnTo>
                  <a:lnTo>
                    <a:pt x="313817" y="217932"/>
                  </a:lnTo>
                  <a:lnTo>
                    <a:pt x="322072" y="165608"/>
                  </a:lnTo>
                  <a:close/>
                </a:path>
              </a:pathLst>
            </a:custGeom>
            <a:solidFill>
              <a:srgbClr val="F48736"/>
            </a:solidFill>
          </p:spPr>
        </p:sp>
      </p:grpSp>
      <p:grpSp>
        <p:nvGrpSpPr>
          <p:cNvPr name="Group 25" id="25"/>
          <p:cNvGrpSpPr/>
          <p:nvPr/>
        </p:nvGrpSpPr>
        <p:grpSpPr>
          <a:xfrm rot="0">
            <a:off x="17323232" y="3624662"/>
            <a:ext cx="241992" cy="248922"/>
            <a:chOff x="0" y="0"/>
            <a:chExt cx="322656" cy="331897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322072" cy="331089"/>
            </a:xfrm>
            <a:custGeom>
              <a:avLst/>
              <a:gdLst/>
              <a:ahLst/>
              <a:cxnLst/>
              <a:rect r="r" b="b" t="t" l="l"/>
              <a:pathLst>
                <a:path h="331089" w="322072">
                  <a:moveTo>
                    <a:pt x="321945" y="165608"/>
                  </a:moveTo>
                  <a:lnTo>
                    <a:pt x="313690" y="113284"/>
                  </a:lnTo>
                  <a:lnTo>
                    <a:pt x="290830" y="67818"/>
                  </a:lnTo>
                  <a:lnTo>
                    <a:pt x="256032" y="32004"/>
                  </a:lnTo>
                  <a:lnTo>
                    <a:pt x="211836" y="8382"/>
                  </a:lnTo>
                  <a:lnTo>
                    <a:pt x="160909" y="0"/>
                  </a:lnTo>
                  <a:lnTo>
                    <a:pt x="110109" y="8382"/>
                  </a:lnTo>
                  <a:lnTo>
                    <a:pt x="65913" y="32004"/>
                  </a:lnTo>
                  <a:lnTo>
                    <a:pt x="31115" y="67818"/>
                  </a:lnTo>
                  <a:lnTo>
                    <a:pt x="8255" y="113284"/>
                  </a:lnTo>
                  <a:lnTo>
                    <a:pt x="0" y="165608"/>
                  </a:lnTo>
                  <a:lnTo>
                    <a:pt x="8255" y="217932"/>
                  </a:lnTo>
                  <a:lnTo>
                    <a:pt x="31115" y="263398"/>
                  </a:lnTo>
                  <a:lnTo>
                    <a:pt x="65913" y="299212"/>
                  </a:lnTo>
                  <a:lnTo>
                    <a:pt x="110109" y="322707"/>
                  </a:lnTo>
                  <a:lnTo>
                    <a:pt x="161036" y="331089"/>
                  </a:lnTo>
                  <a:lnTo>
                    <a:pt x="211963" y="322707"/>
                  </a:lnTo>
                  <a:lnTo>
                    <a:pt x="256159" y="299212"/>
                  </a:lnTo>
                  <a:lnTo>
                    <a:pt x="290957" y="263398"/>
                  </a:lnTo>
                  <a:lnTo>
                    <a:pt x="313817" y="217932"/>
                  </a:lnTo>
                  <a:lnTo>
                    <a:pt x="322072" y="165608"/>
                  </a:lnTo>
                  <a:close/>
                </a:path>
              </a:pathLst>
            </a:custGeom>
            <a:solidFill>
              <a:srgbClr val="F48736"/>
            </a:solidFill>
          </p:spPr>
        </p:sp>
      </p:grpSp>
      <p:grpSp>
        <p:nvGrpSpPr>
          <p:cNvPr name="Group 27" id="27"/>
          <p:cNvGrpSpPr/>
          <p:nvPr/>
        </p:nvGrpSpPr>
        <p:grpSpPr>
          <a:xfrm rot="0">
            <a:off x="17323232" y="3159911"/>
            <a:ext cx="241992" cy="248922"/>
            <a:chOff x="0" y="0"/>
            <a:chExt cx="322656" cy="331897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322072" cy="331089"/>
            </a:xfrm>
            <a:custGeom>
              <a:avLst/>
              <a:gdLst/>
              <a:ahLst/>
              <a:cxnLst/>
              <a:rect r="r" b="b" t="t" l="l"/>
              <a:pathLst>
                <a:path h="331089" w="322072">
                  <a:moveTo>
                    <a:pt x="321945" y="165608"/>
                  </a:moveTo>
                  <a:lnTo>
                    <a:pt x="313690" y="113284"/>
                  </a:lnTo>
                  <a:lnTo>
                    <a:pt x="290830" y="67818"/>
                  </a:lnTo>
                  <a:lnTo>
                    <a:pt x="256032" y="32004"/>
                  </a:lnTo>
                  <a:lnTo>
                    <a:pt x="211836" y="8382"/>
                  </a:lnTo>
                  <a:lnTo>
                    <a:pt x="160909" y="0"/>
                  </a:lnTo>
                  <a:lnTo>
                    <a:pt x="110109" y="8382"/>
                  </a:lnTo>
                  <a:lnTo>
                    <a:pt x="65913" y="32004"/>
                  </a:lnTo>
                  <a:lnTo>
                    <a:pt x="31115" y="67818"/>
                  </a:lnTo>
                  <a:lnTo>
                    <a:pt x="8255" y="113284"/>
                  </a:lnTo>
                  <a:lnTo>
                    <a:pt x="0" y="165608"/>
                  </a:lnTo>
                  <a:lnTo>
                    <a:pt x="8255" y="217932"/>
                  </a:lnTo>
                  <a:lnTo>
                    <a:pt x="31115" y="263398"/>
                  </a:lnTo>
                  <a:lnTo>
                    <a:pt x="65913" y="299212"/>
                  </a:lnTo>
                  <a:lnTo>
                    <a:pt x="110109" y="322707"/>
                  </a:lnTo>
                  <a:lnTo>
                    <a:pt x="161036" y="331089"/>
                  </a:lnTo>
                  <a:lnTo>
                    <a:pt x="211963" y="322707"/>
                  </a:lnTo>
                  <a:lnTo>
                    <a:pt x="256159" y="299212"/>
                  </a:lnTo>
                  <a:lnTo>
                    <a:pt x="290957" y="263398"/>
                  </a:lnTo>
                  <a:lnTo>
                    <a:pt x="313817" y="217932"/>
                  </a:lnTo>
                  <a:lnTo>
                    <a:pt x="322072" y="165608"/>
                  </a:lnTo>
                  <a:close/>
                </a:path>
              </a:pathLst>
            </a:custGeom>
            <a:solidFill>
              <a:srgbClr val="F48736"/>
            </a:solidFill>
          </p:spPr>
        </p:sp>
      </p:grpSp>
      <p:grpSp>
        <p:nvGrpSpPr>
          <p:cNvPr name="Group 29" id="29"/>
          <p:cNvGrpSpPr/>
          <p:nvPr/>
        </p:nvGrpSpPr>
        <p:grpSpPr>
          <a:xfrm rot="0">
            <a:off x="17323232" y="2695159"/>
            <a:ext cx="241992" cy="248922"/>
            <a:chOff x="0" y="0"/>
            <a:chExt cx="322656" cy="331897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322072" cy="331089"/>
            </a:xfrm>
            <a:custGeom>
              <a:avLst/>
              <a:gdLst/>
              <a:ahLst/>
              <a:cxnLst/>
              <a:rect r="r" b="b" t="t" l="l"/>
              <a:pathLst>
                <a:path h="331089" w="322072">
                  <a:moveTo>
                    <a:pt x="321945" y="165608"/>
                  </a:moveTo>
                  <a:lnTo>
                    <a:pt x="313690" y="113284"/>
                  </a:lnTo>
                  <a:lnTo>
                    <a:pt x="290830" y="67818"/>
                  </a:lnTo>
                  <a:lnTo>
                    <a:pt x="256032" y="32004"/>
                  </a:lnTo>
                  <a:lnTo>
                    <a:pt x="211836" y="8382"/>
                  </a:lnTo>
                  <a:lnTo>
                    <a:pt x="160909" y="0"/>
                  </a:lnTo>
                  <a:lnTo>
                    <a:pt x="110109" y="8382"/>
                  </a:lnTo>
                  <a:lnTo>
                    <a:pt x="65913" y="32004"/>
                  </a:lnTo>
                  <a:lnTo>
                    <a:pt x="31115" y="67818"/>
                  </a:lnTo>
                  <a:lnTo>
                    <a:pt x="8255" y="113284"/>
                  </a:lnTo>
                  <a:lnTo>
                    <a:pt x="0" y="165608"/>
                  </a:lnTo>
                  <a:lnTo>
                    <a:pt x="8255" y="217932"/>
                  </a:lnTo>
                  <a:lnTo>
                    <a:pt x="31115" y="263398"/>
                  </a:lnTo>
                  <a:lnTo>
                    <a:pt x="65913" y="299212"/>
                  </a:lnTo>
                  <a:lnTo>
                    <a:pt x="110109" y="322707"/>
                  </a:lnTo>
                  <a:lnTo>
                    <a:pt x="161036" y="331089"/>
                  </a:lnTo>
                  <a:lnTo>
                    <a:pt x="211963" y="322707"/>
                  </a:lnTo>
                  <a:lnTo>
                    <a:pt x="256159" y="299212"/>
                  </a:lnTo>
                  <a:lnTo>
                    <a:pt x="290957" y="263398"/>
                  </a:lnTo>
                  <a:lnTo>
                    <a:pt x="313817" y="217932"/>
                  </a:lnTo>
                  <a:lnTo>
                    <a:pt x="322072" y="165608"/>
                  </a:lnTo>
                  <a:close/>
                </a:path>
              </a:pathLst>
            </a:custGeom>
            <a:solidFill>
              <a:srgbClr val="F48736"/>
            </a:solidFill>
          </p:spPr>
        </p:sp>
      </p:grpSp>
      <p:grpSp>
        <p:nvGrpSpPr>
          <p:cNvPr name="Group 31" id="31"/>
          <p:cNvGrpSpPr/>
          <p:nvPr/>
        </p:nvGrpSpPr>
        <p:grpSpPr>
          <a:xfrm rot="0">
            <a:off x="17709403" y="4554176"/>
            <a:ext cx="241992" cy="248922"/>
            <a:chOff x="0" y="0"/>
            <a:chExt cx="322656" cy="331897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322072" cy="331216"/>
            </a:xfrm>
            <a:custGeom>
              <a:avLst/>
              <a:gdLst/>
              <a:ahLst/>
              <a:cxnLst/>
              <a:rect r="r" b="b" t="t" l="l"/>
              <a:pathLst>
                <a:path h="331216" w="322072">
                  <a:moveTo>
                    <a:pt x="321945" y="165608"/>
                  </a:moveTo>
                  <a:lnTo>
                    <a:pt x="313690" y="113284"/>
                  </a:lnTo>
                  <a:lnTo>
                    <a:pt x="290830" y="67818"/>
                  </a:lnTo>
                  <a:lnTo>
                    <a:pt x="256032" y="32004"/>
                  </a:lnTo>
                  <a:lnTo>
                    <a:pt x="211836" y="8509"/>
                  </a:lnTo>
                  <a:lnTo>
                    <a:pt x="160909" y="0"/>
                  </a:lnTo>
                  <a:lnTo>
                    <a:pt x="110109" y="8509"/>
                  </a:lnTo>
                  <a:lnTo>
                    <a:pt x="65913" y="32004"/>
                  </a:lnTo>
                  <a:lnTo>
                    <a:pt x="31115" y="67818"/>
                  </a:lnTo>
                  <a:lnTo>
                    <a:pt x="8255" y="113284"/>
                  </a:lnTo>
                  <a:lnTo>
                    <a:pt x="0" y="165608"/>
                  </a:lnTo>
                  <a:lnTo>
                    <a:pt x="8255" y="217932"/>
                  </a:lnTo>
                  <a:lnTo>
                    <a:pt x="31115" y="263398"/>
                  </a:lnTo>
                  <a:lnTo>
                    <a:pt x="65913" y="299212"/>
                  </a:lnTo>
                  <a:lnTo>
                    <a:pt x="110109" y="322707"/>
                  </a:lnTo>
                  <a:lnTo>
                    <a:pt x="161036" y="331216"/>
                  </a:lnTo>
                  <a:lnTo>
                    <a:pt x="211963" y="322707"/>
                  </a:lnTo>
                  <a:lnTo>
                    <a:pt x="256159" y="299212"/>
                  </a:lnTo>
                  <a:lnTo>
                    <a:pt x="290957" y="263398"/>
                  </a:lnTo>
                  <a:lnTo>
                    <a:pt x="313817" y="217932"/>
                  </a:lnTo>
                  <a:lnTo>
                    <a:pt x="322072" y="165608"/>
                  </a:lnTo>
                  <a:close/>
                </a:path>
              </a:pathLst>
            </a:custGeom>
            <a:solidFill>
              <a:srgbClr val="F48736"/>
            </a:solidFill>
          </p:spPr>
        </p:sp>
      </p:grpSp>
      <p:grpSp>
        <p:nvGrpSpPr>
          <p:cNvPr name="Group 33" id="33"/>
          <p:cNvGrpSpPr/>
          <p:nvPr/>
        </p:nvGrpSpPr>
        <p:grpSpPr>
          <a:xfrm rot="0">
            <a:off x="17709403" y="4089424"/>
            <a:ext cx="241992" cy="248922"/>
            <a:chOff x="0" y="0"/>
            <a:chExt cx="322656" cy="331897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322072" cy="331089"/>
            </a:xfrm>
            <a:custGeom>
              <a:avLst/>
              <a:gdLst/>
              <a:ahLst/>
              <a:cxnLst/>
              <a:rect r="r" b="b" t="t" l="l"/>
              <a:pathLst>
                <a:path h="331089" w="322072">
                  <a:moveTo>
                    <a:pt x="321945" y="165608"/>
                  </a:moveTo>
                  <a:lnTo>
                    <a:pt x="313690" y="113284"/>
                  </a:lnTo>
                  <a:lnTo>
                    <a:pt x="290830" y="67818"/>
                  </a:lnTo>
                  <a:lnTo>
                    <a:pt x="256032" y="32004"/>
                  </a:lnTo>
                  <a:lnTo>
                    <a:pt x="211836" y="8382"/>
                  </a:lnTo>
                  <a:lnTo>
                    <a:pt x="160909" y="0"/>
                  </a:lnTo>
                  <a:lnTo>
                    <a:pt x="110109" y="8382"/>
                  </a:lnTo>
                  <a:lnTo>
                    <a:pt x="65913" y="32004"/>
                  </a:lnTo>
                  <a:lnTo>
                    <a:pt x="31115" y="67818"/>
                  </a:lnTo>
                  <a:lnTo>
                    <a:pt x="8255" y="113284"/>
                  </a:lnTo>
                  <a:lnTo>
                    <a:pt x="0" y="165608"/>
                  </a:lnTo>
                  <a:lnTo>
                    <a:pt x="8255" y="217932"/>
                  </a:lnTo>
                  <a:lnTo>
                    <a:pt x="31115" y="263398"/>
                  </a:lnTo>
                  <a:lnTo>
                    <a:pt x="65913" y="299212"/>
                  </a:lnTo>
                  <a:lnTo>
                    <a:pt x="110109" y="322707"/>
                  </a:lnTo>
                  <a:lnTo>
                    <a:pt x="161036" y="331089"/>
                  </a:lnTo>
                  <a:lnTo>
                    <a:pt x="211963" y="322707"/>
                  </a:lnTo>
                  <a:lnTo>
                    <a:pt x="256159" y="299212"/>
                  </a:lnTo>
                  <a:lnTo>
                    <a:pt x="290957" y="263398"/>
                  </a:lnTo>
                  <a:lnTo>
                    <a:pt x="313817" y="217932"/>
                  </a:lnTo>
                  <a:lnTo>
                    <a:pt x="322072" y="165608"/>
                  </a:lnTo>
                  <a:close/>
                </a:path>
              </a:pathLst>
            </a:custGeom>
            <a:solidFill>
              <a:srgbClr val="F48736"/>
            </a:solidFill>
          </p:spPr>
        </p:sp>
      </p:grpSp>
      <p:grpSp>
        <p:nvGrpSpPr>
          <p:cNvPr name="Group 35" id="35"/>
          <p:cNvGrpSpPr/>
          <p:nvPr/>
        </p:nvGrpSpPr>
        <p:grpSpPr>
          <a:xfrm rot="0">
            <a:off x="17709403" y="3624662"/>
            <a:ext cx="241992" cy="248922"/>
            <a:chOff x="0" y="0"/>
            <a:chExt cx="322656" cy="331897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322072" cy="331089"/>
            </a:xfrm>
            <a:custGeom>
              <a:avLst/>
              <a:gdLst/>
              <a:ahLst/>
              <a:cxnLst/>
              <a:rect r="r" b="b" t="t" l="l"/>
              <a:pathLst>
                <a:path h="331089" w="322072">
                  <a:moveTo>
                    <a:pt x="321945" y="165608"/>
                  </a:moveTo>
                  <a:lnTo>
                    <a:pt x="313690" y="113284"/>
                  </a:lnTo>
                  <a:lnTo>
                    <a:pt x="290830" y="67818"/>
                  </a:lnTo>
                  <a:lnTo>
                    <a:pt x="256032" y="32004"/>
                  </a:lnTo>
                  <a:lnTo>
                    <a:pt x="211836" y="8382"/>
                  </a:lnTo>
                  <a:lnTo>
                    <a:pt x="160909" y="0"/>
                  </a:lnTo>
                  <a:lnTo>
                    <a:pt x="110109" y="8382"/>
                  </a:lnTo>
                  <a:lnTo>
                    <a:pt x="65913" y="32004"/>
                  </a:lnTo>
                  <a:lnTo>
                    <a:pt x="31115" y="67818"/>
                  </a:lnTo>
                  <a:lnTo>
                    <a:pt x="8255" y="113284"/>
                  </a:lnTo>
                  <a:lnTo>
                    <a:pt x="0" y="165608"/>
                  </a:lnTo>
                  <a:lnTo>
                    <a:pt x="8255" y="217932"/>
                  </a:lnTo>
                  <a:lnTo>
                    <a:pt x="31115" y="263398"/>
                  </a:lnTo>
                  <a:lnTo>
                    <a:pt x="65913" y="299212"/>
                  </a:lnTo>
                  <a:lnTo>
                    <a:pt x="110109" y="322707"/>
                  </a:lnTo>
                  <a:lnTo>
                    <a:pt x="161036" y="331089"/>
                  </a:lnTo>
                  <a:lnTo>
                    <a:pt x="211963" y="322707"/>
                  </a:lnTo>
                  <a:lnTo>
                    <a:pt x="256159" y="299212"/>
                  </a:lnTo>
                  <a:lnTo>
                    <a:pt x="290957" y="263398"/>
                  </a:lnTo>
                  <a:lnTo>
                    <a:pt x="313817" y="217932"/>
                  </a:lnTo>
                  <a:lnTo>
                    <a:pt x="322072" y="165608"/>
                  </a:lnTo>
                  <a:close/>
                </a:path>
              </a:pathLst>
            </a:custGeom>
            <a:solidFill>
              <a:srgbClr val="F48736"/>
            </a:solidFill>
          </p:spPr>
        </p:sp>
      </p:grpSp>
      <p:grpSp>
        <p:nvGrpSpPr>
          <p:cNvPr name="Group 37" id="37"/>
          <p:cNvGrpSpPr/>
          <p:nvPr/>
        </p:nvGrpSpPr>
        <p:grpSpPr>
          <a:xfrm rot="0">
            <a:off x="17709403" y="3159911"/>
            <a:ext cx="241992" cy="248922"/>
            <a:chOff x="0" y="0"/>
            <a:chExt cx="322656" cy="331897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322072" cy="331089"/>
            </a:xfrm>
            <a:custGeom>
              <a:avLst/>
              <a:gdLst/>
              <a:ahLst/>
              <a:cxnLst/>
              <a:rect r="r" b="b" t="t" l="l"/>
              <a:pathLst>
                <a:path h="331089" w="322072">
                  <a:moveTo>
                    <a:pt x="321945" y="165608"/>
                  </a:moveTo>
                  <a:lnTo>
                    <a:pt x="313690" y="113284"/>
                  </a:lnTo>
                  <a:lnTo>
                    <a:pt x="290830" y="67818"/>
                  </a:lnTo>
                  <a:lnTo>
                    <a:pt x="256032" y="32004"/>
                  </a:lnTo>
                  <a:lnTo>
                    <a:pt x="211836" y="8382"/>
                  </a:lnTo>
                  <a:lnTo>
                    <a:pt x="160909" y="0"/>
                  </a:lnTo>
                  <a:lnTo>
                    <a:pt x="110109" y="8382"/>
                  </a:lnTo>
                  <a:lnTo>
                    <a:pt x="65913" y="32004"/>
                  </a:lnTo>
                  <a:lnTo>
                    <a:pt x="31115" y="67818"/>
                  </a:lnTo>
                  <a:lnTo>
                    <a:pt x="8255" y="113284"/>
                  </a:lnTo>
                  <a:lnTo>
                    <a:pt x="0" y="165608"/>
                  </a:lnTo>
                  <a:lnTo>
                    <a:pt x="8255" y="217932"/>
                  </a:lnTo>
                  <a:lnTo>
                    <a:pt x="31115" y="263398"/>
                  </a:lnTo>
                  <a:lnTo>
                    <a:pt x="65913" y="299212"/>
                  </a:lnTo>
                  <a:lnTo>
                    <a:pt x="110109" y="322707"/>
                  </a:lnTo>
                  <a:lnTo>
                    <a:pt x="161036" y="331089"/>
                  </a:lnTo>
                  <a:lnTo>
                    <a:pt x="211963" y="322707"/>
                  </a:lnTo>
                  <a:lnTo>
                    <a:pt x="256159" y="299212"/>
                  </a:lnTo>
                  <a:lnTo>
                    <a:pt x="290957" y="263398"/>
                  </a:lnTo>
                  <a:lnTo>
                    <a:pt x="313817" y="217932"/>
                  </a:lnTo>
                  <a:lnTo>
                    <a:pt x="322072" y="165608"/>
                  </a:lnTo>
                  <a:close/>
                </a:path>
              </a:pathLst>
            </a:custGeom>
            <a:solidFill>
              <a:srgbClr val="F48736"/>
            </a:solidFill>
          </p:spPr>
        </p:sp>
      </p:grpSp>
      <p:grpSp>
        <p:nvGrpSpPr>
          <p:cNvPr name="Group 39" id="39"/>
          <p:cNvGrpSpPr/>
          <p:nvPr/>
        </p:nvGrpSpPr>
        <p:grpSpPr>
          <a:xfrm rot="0">
            <a:off x="17709403" y="2695159"/>
            <a:ext cx="241992" cy="248922"/>
            <a:chOff x="0" y="0"/>
            <a:chExt cx="322656" cy="331897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322072" cy="331089"/>
            </a:xfrm>
            <a:custGeom>
              <a:avLst/>
              <a:gdLst/>
              <a:ahLst/>
              <a:cxnLst/>
              <a:rect r="r" b="b" t="t" l="l"/>
              <a:pathLst>
                <a:path h="331089" w="322072">
                  <a:moveTo>
                    <a:pt x="321945" y="165608"/>
                  </a:moveTo>
                  <a:lnTo>
                    <a:pt x="313690" y="113284"/>
                  </a:lnTo>
                  <a:lnTo>
                    <a:pt x="290830" y="67818"/>
                  </a:lnTo>
                  <a:lnTo>
                    <a:pt x="256032" y="32004"/>
                  </a:lnTo>
                  <a:lnTo>
                    <a:pt x="211836" y="8382"/>
                  </a:lnTo>
                  <a:lnTo>
                    <a:pt x="160909" y="0"/>
                  </a:lnTo>
                  <a:lnTo>
                    <a:pt x="110109" y="8382"/>
                  </a:lnTo>
                  <a:lnTo>
                    <a:pt x="65913" y="32004"/>
                  </a:lnTo>
                  <a:lnTo>
                    <a:pt x="31115" y="67818"/>
                  </a:lnTo>
                  <a:lnTo>
                    <a:pt x="8255" y="113284"/>
                  </a:lnTo>
                  <a:lnTo>
                    <a:pt x="0" y="165608"/>
                  </a:lnTo>
                  <a:lnTo>
                    <a:pt x="8255" y="217932"/>
                  </a:lnTo>
                  <a:lnTo>
                    <a:pt x="31115" y="263398"/>
                  </a:lnTo>
                  <a:lnTo>
                    <a:pt x="65913" y="299212"/>
                  </a:lnTo>
                  <a:lnTo>
                    <a:pt x="110109" y="322707"/>
                  </a:lnTo>
                  <a:lnTo>
                    <a:pt x="161036" y="331089"/>
                  </a:lnTo>
                  <a:lnTo>
                    <a:pt x="211963" y="322707"/>
                  </a:lnTo>
                  <a:lnTo>
                    <a:pt x="256159" y="299212"/>
                  </a:lnTo>
                  <a:lnTo>
                    <a:pt x="290957" y="263398"/>
                  </a:lnTo>
                  <a:lnTo>
                    <a:pt x="313817" y="217932"/>
                  </a:lnTo>
                  <a:lnTo>
                    <a:pt x="322072" y="165608"/>
                  </a:lnTo>
                  <a:close/>
                </a:path>
              </a:pathLst>
            </a:custGeom>
            <a:solidFill>
              <a:srgbClr val="F48736"/>
            </a:solidFill>
          </p:spPr>
        </p:sp>
      </p:grpSp>
      <p:grpSp>
        <p:nvGrpSpPr>
          <p:cNvPr name="Group 41" id="41"/>
          <p:cNvGrpSpPr/>
          <p:nvPr/>
        </p:nvGrpSpPr>
        <p:grpSpPr>
          <a:xfrm rot="0">
            <a:off x="18095573" y="4554176"/>
            <a:ext cx="190013" cy="248922"/>
            <a:chOff x="0" y="0"/>
            <a:chExt cx="253350" cy="331897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252730" cy="331216"/>
            </a:xfrm>
            <a:custGeom>
              <a:avLst/>
              <a:gdLst/>
              <a:ahLst/>
              <a:cxnLst/>
              <a:rect r="r" b="b" t="t" l="l"/>
              <a:pathLst>
                <a:path h="331216" w="252730">
                  <a:moveTo>
                    <a:pt x="252730" y="30226"/>
                  </a:moveTo>
                  <a:lnTo>
                    <a:pt x="211836" y="8509"/>
                  </a:lnTo>
                  <a:lnTo>
                    <a:pt x="160909" y="0"/>
                  </a:lnTo>
                  <a:lnTo>
                    <a:pt x="110109" y="8509"/>
                  </a:lnTo>
                  <a:lnTo>
                    <a:pt x="65913" y="32004"/>
                  </a:lnTo>
                  <a:lnTo>
                    <a:pt x="31115" y="67818"/>
                  </a:lnTo>
                  <a:lnTo>
                    <a:pt x="8255" y="113284"/>
                  </a:lnTo>
                  <a:lnTo>
                    <a:pt x="0" y="165608"/>
                  </a:lnTo>
                  <a:lnTo>
                    <a:pt x="8255" y="217932"/>
                  </a:lnTo>
                  <a:lnTo>
                    <a:pt x="31115" y="263398"/>
                  </a:lnTo>
                  <a:lnTo>
                    <a:pt x="65913" y="299212"/>
                  </a:lnTo>
                  <a:lnTo>
                    <a:pt x="110109" y="322707"/>
                  </a:lnTo>
                  <a:lnTo>
                    <a:pt x="161036" y="331216"/>
                  </a:lnTo>
                  <a:lnTo>
                    <a:pt x="211963" y="322707"/>
                  </a:lnTo>
                  <a:lnTo>
                    <a:pt x="252730" y="300990"/>
                  </a:lnTo>
                  <a:lnTo>
                    <a:pt x="252730" y="30226"/>
                  </a:lnTo>
                  <a:close/>
                </a:path>
              </a:pathLst>
            </a:custGeom>
            <a:solidFill>
              <a:srgbClr val="F48736"/>
            </a:solidFill>
          </p:spPr>
        </p:sp>
      </p:grpSp>
      <p:grpSp>
        <p:nvGrpSpPr>
          <p:cNvPr name="Group 43" id="43"/>
          <p:cNvGrpSpPr/>
          <p:nvPr/>
        </p:nvGrpSpPr>
        <p:grpSpPr>
          <a:xfrm rot="0">
            <a:off x="18095573" y="4089424"/>
            <a:ext cx="190013" cy="248922"/>
            <a:chOff x="0" y="0"/>
            <a:chExt cx="253350" cy="331897"/>
          </a:xfrm>
        </p:grpSpPr>
        <p:sp>
          <p:nvSpPr>
            <p:cNvPr name="Freeform 44" id="44"/>
            <p:cNvSpPr/>
            <p:nvPr/>
          </p:nvSpPr>
          <p:spPr>
            <a:xfrm flipH="false" flipV="false" rot="0">
              <a:off x="0" y="0"/>
              <a:ext cx="252730" cy="331089"/>
            </a:xfrm>
            <a:custGeom>
              <a:avLst/>
              <a:gdLst/>
              <a:ahLst/>
              <a:cxnLst/>
              <a:rect r="r" b="b" t="t" l="l"/>
              <a:pathLst>
                <a:path h="331089" w="252730">
                  <a:moveTo>
                    <a:pt x="252730" y="30226"/>
                  </a:moveTo>
                  <a:lnTo>
                    <a:pt x="211836" y="8382"/>
                  </a:lnTo>
                  <a:lnTo>
                    <a:pt x="160909" y="0"/>
                  </a:lnTo>
                  <a:lnTo>
                    <a:pt x="110109" y="8382"/>
                  </a:lnTo>
                  <a:lnTo>
                    <a:pt x="65913" y="32004"/>
                  </a:lnTo>
                  <a:lnTo>
                    <a:pt x="31115" y="67818"/>
                  </a:lnTo>
                  <a:lnTo>
                    <a:pt x="8255" y="113284"/>
                  </a:lnTo>
                  <a:lnTo>
                    <a:pt x="0" y="165608"/>
                  </a:lnTo>
                  <a:lnTo>
                    <a:pt x="8255" y="217932"/>
                  </a:lnTo>
                  <a:lnTo>
                    <a:pt x="31115" y="263398"/>
                  </a:lnTo>
                  <a:lnTo>
                    <a:pt x="65913" y="299212"/>
                  </a:lnTo>
                  <a:lnTo>
                    <a:pt x="110109" y="322707"/>
                  </a:lnTo>
                  <a:lnTo>
                    <a:pt x="161036" y="331089"/>
                  </a:lnTo>
                  <a:lnTo>
                    <a:pt x="211963" y="322707"/>
                  </a:lnTo>
                  <a:lnTo>
                    <a:pt x="252730" y="300990"/>
                  </a:lnTo>
                  <a:lnTo>
                    <a:pt x="252730" y="30226"/>
                  </a:lnTo>
                  <a:close/>
                </a:path>
              </a:pathLst>
            </a:custGeom>
            <a:solidFill>
              <a:srgbClr val="F48736"/>
            </a:solidFill>
          </p:spPr>
        </p:sp>
      </p:grpSp>
      <p:grpSp>
        <p:nvGrpSpPr>
          <p:cNvPr name="Group 45" id="45"/>
          <p:cNvGrpSpPr/>
          <p:nvPr/>
        </p:nvGrpSpPr>
        <p:grpSpPr>
          <a:xfrm rot="0">
            <a:off x="18095573" y="3624662"/>
            <a:ext cx="190013" cy="248922"/>
            <a:chOff x="0" y="0"/>
            <a:chExt cx="253350" cy="331897"/>
          </a:xfrm>
        </p:grpSpPr>
        <p:sp>
          <p:nvSpPr>
            <p:cNvPr name="Freeform 46" id="46"/>
            <p:cNvSpPr/>
            <p:nvPr/>
          </p:nvSpPr>
          <p:spPr>
            <a:xfrm flipH="false" flipV="false" rot="0">
              <a:off x="0" y="0"/>
              <a:ext cx="252730" cy="331089"/>
            </a:xfrm>
            <a:custGeom>
              <a:avLst/>
              <a:gdLst/>
              <a:ahLst/>
              <a:cxnLst/>
              <a:rect r="r" b="b" t="t" l="l"/>
              <a:pathLst>
                <a:path h="331089" w="252730">
                  <a:moveTo>
                    <a:pt x="252730" y="30226"/>
                  </a:moveTo>
                  <a:lnTo>
                    <a:pt x="211836" y="8382"/>
                  </a:lnTo>
                  <a:lnTo>
                    <a:pt x="160909" y="0"/>
                  </a:lnTo>
                  <a:lnTo>
                    <a:pt x="110109" y="8382"/>
                  </a:lnTo>
                  <a:lnTo>
                    <a:pt x="65913" y="32004"/>
                  </a:lnTo>
                  <a:lnTo>
                    <a:pt x="31115" y="67818"/>
                  </a:lnTo>
                  <a:lnTo>
                    <a:pt x="8255" y="113284"/>
                  </a:lnTo>
                  <a:lnTo>
                    <a:pt x="0" y="165608"/>
                  </a:lnTo>
                  <a:lnTo>
                    <a:pt x="8255" y="217932"/>
                  </a:lnTo>
                  <a:lnTo>
                    <a:pt x="31115" y="263398"/>
                  </a:lnTo>
                  <a:lnTo>
                    <a:pt x="65913" y="299212"/>
                  </a:lnTo>
                  <a:lnTo>
                    <a:pt x="110109" y="322707"/>
                  </a:lnTo>
                  <a:lnTo>
                    <a:pt x="161036" y="331089"/>
                  </a:lnTo>
                  <a:lnTo>
                    <a:pt x="211963" y="322707"/>
                  </a:lnTo>
                  <a:lnTo>
                    <a:pt x="252730" y="300990"/>
                  </a:lnTo>
                  <a:lnTo>
                    <a:pt x="252730" y="30226"/>
                  </a:lnTo>
                  <a:close/>
                </a:path>
              </a:pathLst>
            </a:custGeom>
            <a:solidFill>
              <a:srgbClr val="F48736"/>
            </a:solidFill>
          </p:spPr>
        </p:sp>
      </p:grpSp>
      <p:grpSp>
        <p:nvGrpSpPr>
          <p:cNvPr name="Group 47" id="47"/>
          <p:cNvGrpSpPr/>
          <p:nvPr/>
        </p:nvGrpSpPr>
        <p:grpSpPr>
          <a:xfrm rot="0">
            <a:off x="18095573" y="3159911"/>
            <a:ext cx="190013" cy="248922"/>
            <a:chOff x="0" y="0"/>
            <a:chExt cx="253350" cy="331897"/>
          </a:xfrm>
        </p:grpSpPr>
        <p:sp>
          <p:nvSpPr>
            <p:cNvPr name="Freeform 48" id="48"/>
            <p:cNvSpPr/>
            <p:nvPr/>
          </p:nvSpPr>
          <p:spPr>
            <a:xfrm flipH="false" flipV="false" rot="0">
              <a:off x="0" y="0"/>
              <a:ext cx="252730" cy="331089"/>
            </a:xfrm>
            <a:custGeom>
              <a:avLst/>
              <a:gdLst/>
              <a:ahLst/>
              <a:cxnLst/>
              <a:rect r="r" b="b" t="t" l="l"/>
              <a:pathLst>
                <a:path h="331089" w="252730">
                  <a:moveTo>
                    <a:pt x="252730" y="30226"/>
                  </a:moveTo>
                  <a:lnTo>
                    <a:pt x="211836" y="8382"/>
                  </a:lnTo>
                  <a:lnTo>
                    <a:pt x="160909" y="0"/>
                  </a:lnTo>
                  <a:lnTo>
                    <a:pt x="110109" y="8382"/>
                  </a:lnTo>
                  <a:lnTo>
                    <a:pt x="65913" y="32004"/>
                  </a:lnTo>
                  <a:lnTo>
                    <a:pt x="31115" y="67818"/>
                  </a:lnTo>
                  <a:lnTo>
                    <a:pt x="8255" y="113284"/>
                  </a:lnTo>
                  <a:lnTo>
                    <a:pt x="0" y="165608"/>
                  </a:lnTo>
                  <a:lnTo>
                    <a:pt x="8255" y="217932"/>
                  </a:lnTo>
                  <a:lnTo>
                    <a:pt x="31115" y="263398"/>
                  </a:lnTo>
                  <a:lnTo>
                    <a:pt x="65913" y="299212"/>
                  </a:lnTo>
                  <a:lnTo>
                    <a:pt x="110109" y="322707"/>
                  </a:lnTo>
                  <a:lnTo>
                    <a:pt x="161036" y="331089"/>
                  </a:lnTo>
                  <a:lnTo>
                    <a:pt x="211963" y="322707"/>
                  </a:lnTo>
                  <a:lnTo>
                    <a:pt x="252730" y="300990"/>
                  </a:lnTo>
                  <a:lnTo>
                    <a:pt x="252730" y="30226"/>
                  </a:lnTo>
                  <a:close/>
                </a:path>
              </a:pathLst>
            </a:custGeom>
            <a:solidFill>
              <a:srgbClr val="F48736"/>
            </a:solidFill>
          </p:spPr>
        </p:sp>
      </p:grpSp>
      <p:grpSp>
        <p:nvGrpSpPr>
          <p:cNvPr name="Group 49" id="49"/>
          <p:cNvGrpSpPr/>
          <p:nvPr/>
        </p:nvGrpSpPr>
        <p:grpSpPr>
          <a:xfrm rot="0">
            <a:off x="18095573" y="2695159"/>
            <a:ext cx="190013" cy="248922"/>
            <a:chOff x="0" y="0"/>
            <a:chExt cx="253350" cy="331897"/>
          </a:xfrm>
        </p:grpSpPr>
        <p:sp>
          <p:nvSpPr>
            <p:cNvPr name="Freeform 50" id="50"/>
            <p:cNvSpPr/>
            <p:nvPr/>
          </p:nvSpPr>
          <p:spPr>
            <a:xfrm flipH="false" flipV="false" rot="0">
              <a:off x="0" y="0"/>
              <a:ext cx="252730" cy="331089"/>
            </a:xfrm>
            <a:custGeom>
              <a:avLst/>
              <a:gdLst/>
              <a:ahLst/>
              <a:cxnLst/>
              <a:rect r="r" b="b" t="t" l="l"/>
              <a:pathLst>
                <a:path h="331089" w="252730">
                  <a:moveTo>
                    <a:pt x="252730" y="30226"/>
                  </a:moveTo>
                  <a:lnTo>
                    <a:pt x="211836" y="8382"/>
                  </a:lnTo>
                  <a:lnTo>
                    <a:pt x="160909" y="0"/>
                  </a:lnTo>
                  <a:lnTo>
                    <a:pt x="110109" y="8382"/>
                  </a:lnTo>
                  <a:lnTo>
                    <a:pt x="65913" y="32004"/>
                  </a:lnTo>
                  <a:lnTo>
                    <a:pt x="31115" y="67818"/>
                  </a:lnTo>
                  <a:lnTo>
                    <a:pt x="8255" y="113284"/>
                  </a:lnTo>
                  <a:lnTo>
                    <a:pt x="0" y="165608"/>
                  </a:lnTo>
                  <a:lnTo>
                    <a:pt x="8255" y="217932"/>
                  </a:lnTo>
                  <a:lnTo>
                    <a:pt x="31115" y="263398"/>
                  </a:lnTo>
                  <a:lnTo>
                    <a:pt x="65913" y="299212"/>
                  </a:lnTo>
                  <a:lnTo>
                    <a:pt x="110109" y="322707"/>
                  </a:lnTo>
                  <a:lnTo>
                    <a:pt x="161036" y="331089"/>
                  </a:lnTo>
                  <a:lnTo>
                    <a:pt x="211963" y="322707"/>
                  </a:lnTo>
                  <a:lnTo>
                    <a:pt x="252730" y="300990"/>
                  </a:lnTo>
                  <a:lnTo>
                    <a:pt x="252730" y="30226"/>
                  </a:lnTo>
                  <a:close/>
                </a:path>
              </a:pathLst>
            </a:custGeom>
            <a:solidFill>
              <a:srgbClr val="F48736"/>
            </a:solidFill>
          </p:spPr>
        </p:sp>
      </p:grpSp>
      <p:grpSp>
        <p:nvGrpSpPr>
          <p:cNvPr name="Group 51" id="51"/>
          <p:cNvGrpSpPr/>
          <p:nvPr/>
        </p:nvGrpSpPr>
        <p:grpSpPr>
          <a:xfrm rot="0">
            <a:off x="17323232" y="2220924"/>
            <a:ext cx="241992" cy="248922"/>
            <a:chOff x="0" y="0"/>
            <a:chExt cx="322656" cy="331897"/>
          </a:xfrm>
        </p:grpSpPr>
        <p:sp>
          <p:nvSpPr>
            <p:cNvPr name="Freeform 52" id="52"/>
            <p:cNvSpPr/>
            <p:nvPr/>
          </p:nvSpPr>
          <p:spPr>
            <a:xfrm flipH="false" flipV="false" rot="0">
              <a:off x="0" y="0"/>
              <a:ext cx="322072" cy="331089"/>
            </a:xfrm>
            <a:custGeom>
              <a:avLst/>
              <a:gdLst/>
              <a:ahLst/>
              <a:cxnLst/>
              <a:rect r="r" b="b" t="t" l="l"/>
              <a:pathLst>
                <a:path h="331089" w="322072">
                  <a:moveTo>
                    <a:pt x="321945" y="165608"/>
                  </a:moveTo>
                  <a:lnTo>
                    <a:pt x="313690" y="113284"/>
                  </a:lnTo>
                  <a:lnTo>
                    <a:pt x="290830" y="67818"/>
                  </a:lnTo>
                  <a:lnTo>
                    <a:pt x="256032" y="32004"/>
                  </a:lnTo>
                  <a:lnTo>
                    <a:pt x="211836" y="8382"/>
                  </a:lnTo>
                  <a:lnTo>
                    <a:pt x="160909" y="0"/>
                  </a:lnTo>
                  <a:lnTo>
                    <a:pt x="110109" y="8382"/>
                  </a:lnTo>
                  <a:lnTo>
                    <a:pt x="65913" y="32004"/>
                  </a:lnTo>
                  <a:lnTo>
                    <a:pt x="31115" y="67818"/>
                  </a:lnTo>
                  <a:lnTo>
                    <a:pt x="8255" y="113284"/>
                  </a:lnTo>
                  <a:lnTo>
                    <a:pt x="0" y="165608"/>
                  </a:lnTo>
                  <a:lnTo>
                    <a:pt x="8255" y="217932"/>
                  </a:lnTo>
                  <a:lnTo>
                    <a:pt x="31115" y="263398"/>
                  </a:lnTo>
                  <a:lnTo>
                    <a:pt x="65913" y="299212"/>
                  </a:lnTo>
                  <a:lnTo>
                    <a:pt x="110109" y="322707"/>
                  </a:lnTo>
                  <a:lnTo>
                    <a:pt x="161036" y="331089"/>
                  </a:lnTo>
                  <a:lnTo>
                    <a:pt x="211963" y="322707"/>
                  </a:lnTo>
                  <a:lnTo>
                    <a:pt x="256159" y="299212"/>
                  </a:lnTo>
                  <a:lnTo>
                    <a:pt x="290957" y="263398"/>
                  </a:lnTo>
                  <a:lnTo>
                    <a:pt x="313817" y="217932"/>
                  </a:lnTo>
                  <a:lnTo>
                    <a:pt x="322072" y="165608"/>
                  </a:lnTo>
                  <a:close/>
                </a:path>
              </a:pathLst>
            </a:custGeom>
            <a:solidFill>
              <a:srgbClr val="F48736"/>
            </a:solidFill>
          </p:spPr>
        </p:sp>
      </p:grpSp>
      <p:grpSp>
        <p:nvGrpSpPr>
          <p:cNvPr name="Group 53" id="53"/>
          <p:cNvGrpSpPr/>
          <p:nvPr/>
        </p:nvGrpSpPr>
        <p:grpSpPr>
          <a:xfrm rot="0">
            <a:off x="17323232" y="1756172"/>
            <a:ext cx="241992" cy="248922"/>
            <a:chOff x="0" y="0"/>
            <a:chExt cx="322656" cy="331897"/>
          </a:xfrm>
        </p:grpSpPr>
        <p:sp>
          <p:nvSpPr>
            <p:cNvPr name="Freeform 54" id="54"/>
            <p:cNvSpPr/>
            <p:nvPr/>
          </p:nvSpPr>
          <p:spPr>
            <a:xfrm flipH="false" flipV="false" rot="0">
              <a:off x="0" y="0"/>
              <a:ext cx="322072" cy="331089"/>
            </a:xfrm>
            <a:custGeom>
              <a:avLst/>
              <a:gdLst/>
              <a:ahLst/>
              <a:cxnLst/>
              <a:rect r="r" b="b" t="t" l="l"/>
              <a:pathLst>
                <a:path h="331089" w="322072">
                  <a:moveTo>
                    <a:pt x="321945" y="165608"/>
                  </a:moveTo>
                  <a:lnTo>
                    <a:pt x="313690" y="113284"/>
                  </a:lnTo>
                  <a:lnTo>
                    <a:pt x="290830" y="67818"/>
                  </a:lnTo>
                  <a:lnTo>
                    <a:pt x="256032" y="32004"/>
                  </a:lnTo>
                  <a:lnTo>
                    <a:pt x="211836" y="8382"/>
                  </a:lnTo>
                  <a:lnTo>
                    <a:pt x="160909" y="0"/>
                  </a:lnTo>
                  <a:lnTo>
                    <a:pt x="110109" y="8382"/>
                  </a:lnTo>
                  <a:lnTo>
                    <a:pt x="65913" y="32004"/>
                  </a:lnTo>
                  <a:lnTo>
                    <a:pt x="31115" y="67818"/>
                  </a:lnTo>
                  <a:lnTo>
                    <a:pt x="8255" y="113284"/>
                  </a:lnTo>
                  <a:lnTo>
                    <a:pt x="0" y="165608"/>
                  </a:lnTo>
                  <a:lnTo>
                    <a:pt x="8255" y="217932"/>
                  </a:lnTo>
                  <a:lnTo>
                    <a:pt x="31115" y="263398"/>
                  </a:lnTo>
                  <a:lnTo>
                    <a:pt x="65913" y="299212"/>
                  </a:lnTo>
                  <a:lnTo>
                    <a:pt x="110109" y="322707"/>
                  </a:lnTo>
                  <a:lnTo>
                    <a:pt x="161036" y="331089"/>
                  </a:lnTo>
                  <a:lnTo>
                    <a:pt x="211963" y="322707"/>
                  </a:lnTo>
                  <a:lnTo>
                    <a:pt x="256159" y="299212"/>
                  </a:lnTo>
                  <a:lnTo>
                    <a:pt x="290957" y="263398"/>
                  </a:lnTo>
                  <a:lnTo>
                    <a:pt x="313817" y="217932"/>
                  </a:lnTo>
                  <a:lnTo>
                    <a:pt x="322072" y="165608"/>
                  </a:lnTo>
                  <a:close/>
                </a:path>
              </a:pathLst>
            </a:custGeom>
            <a:solidFill>
              <a:srgbClr val="F48736"/>
            </a:solidFill>
          </p:spPr>
        </p:sp>
      </p:grpSp>
      <p:grpSp>
        <p:nvGrpSpPr>
          <p:cNvPr name="Group 55" id="55"/>
          <p:cNvGrpSpPr/>
          <p:nvPr/>
        </p:nvGrpSpPr>
        <p:grpSpPr>
          <a:xfrm rot="0">
            <a:off x="17323232" y="1291410"/>
            <a:ext cx="241992" cy="248922"/>
            <a:chOff x="0" y="0"/>
            <a:chExt cx="322656" cy="331897"/>
          </a:xfrm>
        </p:grpSpPr>
        <p:sp>
          <p:nvSpPr>
            <p:cNvPr name="Freeform 56" id="56"/>
            <p:cNvSpPr/>
            <p:nvPr/>
          </p:nvSpPr>
          <p:spPr>
            <a:xfrm flipH="false" flipV="false" rot="0">
              <a:off x="0" y="0"/>
              <a:ext cx="322072" cy="331089"/>
            </a:xfrm>
            <a:custGeom>
              <a:avLst/>
              <a:gdLst/>
              <a:ahLst/>
              <a:cxnLst/>
              <a:rect r="r" b="b" t="t" l="l"/>
              <a:pathLst>
                <a:path h="331089" w="322072">
                  <a:moveTo>
                    <a:pt x="321945" y="165608"/>
                  </a:moveTo>
                  <a:lnTo>
                    <a:pt x="313690" y="113284"/>
                  </a:lnTo>
                  <a:lnTo>
                    <a:pt x="290830" y="67818"/>
                  </a:lnTo>
                  <a:lnTo>
                    <a:pt x="256032" y="32004"/>
                  </a:lnTo>
                  <a:lnTo>
                    <a:pt x="211836" y="8382"/>
                  </a:lnTo>
                  <a:lnTo>
                    <a:pt x="160909" y="0"/>
                  </a:lnTo>
                  <a:lnTo>
                    <a:pt x="110109" y="8382"/>
                  </a:lnTo>
                  <a:lnTo>
                    <a:pt x="65913" y="32004"/>
                  </a:lnTo>
                  <a:lnTo>
                    <a:pt x="31115" y="67818"/>
                  </a:lnTo>
                  <a:lnTo>
                    <a:pt x="8255" y="113284"/>
                  </a:lnTo>
                  <a:lnTo>
                    <a:pt x="0" y="165608"/>
                  </a:lnTo>
                  <a:lnTo>
                    <a:pt x="8255" y="217932"/>
                  </a:lnTo>
                  <a:lnTo>
                    <a:pt x="31115" y="263398"/>
                  </a:lnTo>
                  <a:lnTo>
                    <a:pt x="65913" y="299212"/>
                  </a:lnTo>
                  <a:lnTo>
                    <a:pt x="110109" y="322707"/>
                  </a:lnTo>
                  <a:lnTo>
                    <a:pt x="161036" y="331089"/>
                  </a:lnTo>
                  <a:lnTo>
                    <a:pt x="211963" y="322707"/>
                  </a:lnTo>
                  <a:lnTo>
                    <a:pt x="256159" y="299212"/>
                  </a:lnTo>
                  <a:lnTo>
                    <a:pt x="290957" y="263398"/>
                  </a:lnTo>
                  <a:lnTo>
                    <a:pt x="313817" y="217932"/>
                  </a:lnTo>
                  <a:lnTo>
                    <a:pt x="322072" y="165608"/>
                  </a:lnTo>
                  <a:close/>
                </a:path>
              </a:pathLst>
            </a:custGeom>
            <a:solidFill>
              <a:srgbClr val="F48736"/>
            </a:solidFill>
          </p:spPr>
        </p:sp>
      </p:grpSp>
      <p:grpSp>
        <p:nvGrpSpPr>
          <p:cNvPr name="Group 57" id="57"/>
          <p:cNvGrpSpPr/>
          <p:nvPr/>
        </p:nvGrpSpPr>
        <p:grpSpPr>
          <a:xfrm rot="0">
            <a:off x="17323232" y="826647"/>
            <a:ext cx="241992" cy="248922"/>
            <a:chOff x="0" y="0"/>
            <a:chExt cx="322656" cy="331897"/>
          </a:xfrm>
        </p:grpSpPr>
        <p:sp>
          <p:nvSpPr>
            <p:cNvPr name="Freeform 58" id="58"/>
            <p:cNvSpPr/>
            <p:nvPr/>
          </p:nvSpPr>
          <p:spPr>
            <a:xfrm flipH="false" flipV="false" rot="0">
              <a:off x="0" y="0"/>
              <a:ext cx="322072" cy="331089"/>
            </a:xfrm>
            <a:custGeom>
              <a:avLst/>
              <a:gdLst/>
              <a:ahLst/>
              <a:cxnLst/>
              <a:rect r="r" b="b" t="t" l="l"/>
              <a:pathLst>
                <a:path h="331089" w="322072">
                  <a:moveTo>
                    <a:pt x="321945" y="165608"/>
                  </a:moveTo>
                  <a:lnTo>
                    <a:pt x="313690" y="113284"/>
                  </a:lnTo>
                  <a:lnTo>
                    <a:pt x="290830" y="67818"/>
                  </a:lnTo>
                  <a:lnTo>
                    <a:pt x="256032" y="32004"/>
                  </a:lnTo>
                  <a:lnTo>
                    <a:pt x="211836" y="8509"/>
                  </a:lnTo>
                  <a:lnTo>
                    <a:pt x="160909" y="0"/>
                  </a:lnTo>
                  <a:lnTo>
                    <a:pt x="110109" y="8509"/>
                  </a:lnTo>
                  <a:lnTo>
                    <a:pt x="65913" y="32004"/>
                  </a:lnTo>
                  <a:lnTo>
                    <a:pt x="31115" y="67818"/>
                  </a:lnTo>
                  <a:lnTo>
                    <a:pt x="8255" y="113284"/>
                  </a:lnTo>
                  <a:lnTo>
                    <a:pt x="0" y="165608"/>
                  </a:lnTo>
                  <a:lnTo>
                    <a:pt x="8255" y="217932"/>
                  </a:lnTo>
                  <a:lnTo>
                    <a:pt x="31115" y="263398"/>
                  </a:lnTo>
                  <a:lnTo>
                    <a:pt x="65913" y="299212"/>
                  </a:lnTo>
                  <a:lnTo>
                    <a:pt x="110109" y="322707"/>
                  </a:lnTo>
                  <a:lnTo>
                    <a:pt x="161036" y="331089"/>
                  </a:lnTo>
                  <a:lnTo>
                    <a:pt x="211963" y="322707"/>
                  </a:lnTo>
                  <a:lnTo>
                    <a:pt x="256159" y="299212"/>
                  </a:lnTo>
                  <a:lnTo>
                    <a:pt x="290957" y="263398"/>
                  </a:lnTo>
                  <a:lnTo>
                    <a:pt x="313817" y="217932"/>
                  </a:lnTo>
                  <a:lnTo>
                    <a:pt x="322072" y="165608"/>
                  </a:lnTo>
                  <a:close/>
                </a:path>
              </a:pathLst>
            </a:custGeom>
            <a:solidFill>
              <a:srgbClr val="F48736"/>
            </a:solidFill>
          </p:spPr>
        </p:sp>
      </p:grpSp>
      <p:grpSp>
        <p:nvGrpSpPr>
          <p:cNvPr name="Group 59" id="59"/>
          <p:cNvGrpSpPr/>
          <p:nvPr/>
        </p:nvGrpSpPr>
        <p:grpSpPr>
          <a:xfrm rot="0">
            <a:off x="17323232" y="361895"/>
            <a:ext cx="241992" cy="248922"/>
            <a:chOff x="0" y="0"/>
            <a:chExt cx="322656" cy="331897"/>
          </a:xfrm>
        </p:grpSpPr>
        <p:sp>
          <p:nvSpPr>
            <p:cNvPr name="Freeform 60" id="60"/>
            <p:cNvSpPr/>
            <p:nvPr/>
          </p:nvSpPr>
          <p:spPr>
            <a:xfrm flipH="false" flipV="false" rot="0">
              <a:off x="0" y="0"/>
              <a:ext cx="322072" cy="331216"/>
            </a:xfrm>
            <a:custGeom>
              <a:avLst/>
              <a:gdLst/>
              <a:ahLst/>
              <a:cxnLst/>
              <a:rect r="r" b="b" t="t" l="l"/>
              <a:pathLst>
                <a:path h="331216" w="322072">
                  <a:moveTo>
                    <a:pt x="321945" y="165608"/>
                  </a:moveTo>
                  <a:lnTo>
                    <a:pt x="313690" y="113284"/>
                  </a:lnTo>
                  <a:lnTo>
                    <a:pt x="290830" y="67818"/>
                  </a:lnTo>
                  <a:lnTo>
                    <a:pt x="256032" y="32004"/>
                  </a:lnTo>
                  <a:lnTo>
                    <a:pt x="211836" y="8382"/>
                  </a:lnTo>
                  <a:lnTo>
                    <a:pt x="160909" y="0"/>
                  </a:lnTo>
                  <a:lnTo>
                    <a:pt x="110109" y="8382"/>
                  </a:lnTo>
                  <a:lnTo>
                    <a:pt x="65913" y="32004"/>
                  </a:lnTo>
                  <a:lnTo>
                    <a:pt x="31115" y="67818"/>
                  </a:lnTo>
                  <a:lnTo>
                    <a:pt x="8255" y="113284"/>
                  </a:lnTo>
                  <a:lnTo>
                    <a:pt x="0" y="165608"/>
                  </a:lnTo>
                  <a:lnTo>
                    <a:pt x="8255" y="217932"/>
                  </a:lnTo>
                  <a:lnTo>
                    <a:pt x="31115" y="263398"/>
                  </a:lnTo>
                  <a:lnTo>
                    <a:pt x="65913" y="299212"/>
                  </a:lnTo>
                  <a:lnTo>
                    <a:pt x="110109" y="322707"/>
                  </a:lnTo>
                  <a:lnTo>
                    <a:pt x="161036" y="331216"/>
                  </a:lnTo>
                  <a:lnTo>
                    <a:pt x="211963" y="322707"/>
                  </a:lnTo>
                  <a:lnTo>
                    <a:pt x="256159" y="299212"/>
                  </a:lnTo>
                  <a:lnTo>
                    <a:pt x="290957" y="263398"/>
                  </a:lnTo>
                  <a:lnTo>
                    <a:pt x="313817" y="217932"/>
                  </a:lnTo>
                  <a:lnTo>
                    <a:pt x="322072" y="165608"/>
                  </a:lnTo>
                  <a:close/>
                </a:path>
              </a:pathLst>
            </a:custGeom>
            <a:solidFill>
              <a:srgbClr val="F48736"/>
            </a:solidFill>
          </p:spPr>
        </p:sp>
      </p:grpSp>
      <p:grpSp>
        <p:nvGrpSpPr>
          <p:cNvPr name="Group 61" id="61"/>
          <p:cNvGrpSpPr/>
          <p:nvPr/>
        </p:nvGrpSpPr>
        <p:grpSpPr>
          <a:xfrm rot="0">
            <a:off x="17709403" y="2220924"/>
            <a:ext cx="241992" cy="248922"/>
            <a:chOff x="0" y="0"/>
            <a:chExt cx="322656" cy="331897"/>
          </a:xfrm>
        </p:grpSpPr>
        <p:sp>
          <p:nvSpPr>
            <p:cNvPr name="Freeform 62" id="62"/>
            <p:cNvSpPr/>
            <p:nvPr/>
          </p:nvSpPr>
          <p:spPr>
            <a:xfrm flipH="false" flipV="false" rot="0">
              <a:off x="0" y="0"/>
              <a:ext cx="322072" cy="331089"/>
            </a:xfrm>
            <a:custGeom>
              <a:avLst/>
              <a:gdLst/>
              <a:ahLst/>
              <a:cxnLst/>
              <a:rect r="r" b="b" t="t" l="l"/>
              <a:pathLst>
                <a:path h="331089" w="322072">
                  <a:moveTo>
                    <a:pt x="321945" y="165608"/>
                  </a:moveTo>
                  <a:lnTo>
                    <a:pt x="313690" y="113284"/>
                  </a:lnTo>
                  <a:lnTo>
                    <a:pt x="290830" y="67818"/>
                  </a:lnTo>
                  <a:lnTo>
                    <a:pt x="256032" y="32004"/>
                  </a:lnTo>
                  <a:lnTo>
                    <a:pt x="211836" y="8382"/>
                  </a:lnTo>
                  <a:lnTo>
                    <a:pt x="160909" y="0"/>
                  </a:lnTo>
                  <a:lnTo>
                    <a:pt x="110109" y="8382"/>
                  </a:lnTo>
                  <a:lnTo>
                    <a:pt x="65913" y="32004"/>
                  </a:lnTo>
                  <a:lnTo>
                    <a:pt x="31115" y="67818"/>
                  </a:lnTo>
                  <a:lnTo>
                    <a:pt x="8255" y="113284"/>
                  </a:lnTo>
                  <a:lnTo>
                    <a:pt x="0" y="165608"/>
                  </a:lnTo>
                  <a:lnTo>
                    <a:pt x="8255" y="217932"/>
                  </a:lnTo>
                  <a:lnTo>
                    <a:pt x="31115" y="263398"/>
                  </a:lnTo>
                  <a:lnTo>
                    <a:pt x="65913" y="299212"/>
                  </a:lnTo>
                  <a:lnTo>
                    <a:pt x="110109" y="322707"/>
                  </a:lnTo>
                  <a:lnTo>
                    <a:pt x="161036" y="331089"/>
                  </a:lnTo>
                  <a:lnTo>
                    <a:pt x="211963" y="322707"/>
                  </a:lnTo>
                  <a:lnTo>
                    <a:pt x="256159" y="299212"/>
                  </a:lnTo>
                  <a:lnTo>
                    <a:pt x="290957" y="263398"/>
                  </a:lnTo>
                  <a:lnTo>
                    <a:pt x="313817" y="217932"/>
                  </a:lnTo>
                  <a:lnTo>
                    <a:pt x="322072" y="165608"/>
                  </a:lnTo>
                  <a:close/>
                </a:path>
              </a:pathLst>
            </a:custGeom>
            <a:solidFill>
              <a:srgbClr val="F48736"/>
            </a:solidFill>
          </p:spPr>
        </p:sp>
      </p:grpSp>
      <p:grpSp>
        <p:nvGrpSpPr>
          <p:cNvPr name="Group 63" id="63"/>
          <p:cNvGrpSpPr/>
          <p:nvPr/>
        </p:nvGrpSpPr>
        <p:grpSpPr>
          <a:xfrm rot="0">
            <a:off x="17709403" y="1756172"/>
            <a:ext cx="241992" cy="248922"/>
            <a:chOff x="0" y="0"/>
            <a:chExt cx="322656" cy="331897"/>
          </a:xfrm>
        </p:grpSpPr>
        <p:sp>
          <p:nvSpPr>
            <p:cNvPr name="Freeform 64" id="64"/>
            <p:cNvSpPr/>
            <p:nvPr/>
          </p:nvSpPr>
          <p:spPr>
            <a:xfrm flipH="false" flipV="false" rot="0">
              <a:off x="0" y="0"/>
              <a:ext cx="322072" cy="331089"/>
            </a:xfrm>
            <a:custGeom>
              <a:avLst/>
              <a:gdLst/>
              <a:ahLst/>
              <a:cxnLst/>
              <a:rect r="r" b="b" t="t" l="l"/>
              <a:pathLst>
                <a:path h="331089" w="322072">
                  <a:moveTo>
                    <a:pt x="321945" y="165608"/>
                  </a:moveTo>
                  <a:lnTo>
                    <a:pt x="313690" y="113284"/>
                  </a:lnTo>
                  <a:lnTo>
                    <a:pt x="290830" y="67818"/>
                  </a:lnTo>
                  <a:lnTo>
                    <a:pt x="256032" y="32004"/>
                  </a:lnTo>
                  <a:lnTo>
                    <a:pt x="211836" y="8382"/>
                  </a:lnTo>
                  <a:lnTo>
                    <a:pt x="160909" y="0"/>
                  </a:lnTo>
                  <a:lnTo>
                    <a:pt x="110109" y="8382"/>
                  </a:lnTo>
                  <a:lnTo>
                    <a:pt x="65913" y="32004"/>
                  </a:lnTo>
                  <a:lnTo>
                    <a:pt x="31115" y="67818"/>
                  </a:lnTo>
                  <a:lnTo>
                    <a:pt x="8255" y="113284"/>
                  </a:lnTo>
                  <a:lnTo>
                    <a:pt x="0" y="165608"/>
                  </a:lnTo>
                  <a:lnTo>
                    <a:pt x="8255" y="217932"/>
                  </a:lnTo>
                  <a:lnTo>
                    <a:pt x="31115" y="263398"/>
                  </a:lnTo>
                  <a:lnTo>
                    <a:pt x="65913" y="299212"/>
                  </a:lnTo>
                  <a:lnTo>
                    <a:pt x="110109" y="322707"/>
                  </a:lnTo>
                  <a:lnTo>
                    <a:pt x="161036" y="331089"/>
                  </a:lnTo>
                  <a:lnTo>
                    <a:pt x="211963" y="322707"/>
                  </a:lnTo>
                  <a:lnTo>
                    <a:pt x="256159" y="299212"/>
                  </a:lnTo>
                  <a:lnTo>
                    <a:pt x="290957" y="263398"/>
                  </a:lnTo>
                  <a:lnTo>
                    <a:pt x="313817" y="217932"/>
                  </a:lnTo>
                  <a:lnTo>
                    <a:pt x="322072" y="165608"/>
                  </a:lnTo>
                  <a:close/>
                </a:path>
              </a:pathLst>
            </a:custGeom>
            <a:solidFill>
              <a:srgbClr val="F48736"/>
            </a:solidFill>
          </p:spPr>
        </p:sp>
      </p:grpSp>
      <p:grpSp>
        <p:nvGrpSpPr>
          <p:cNvPr name="Group 65" id="65"/>
          <p:cNvGrpSpPr/>
          <p:nvPr/>
        </p:nvGrpSpPr>
        <p:grpSpPr>
          <a:xfrm rot="0">
            <a:off x="17709403" y="1291410"/>
            <a:ext cx="241992" cy="248922"/>
            <a:chOff x="0" y="0"/>
            <a:chExt cx="322656" cy="331897"/>
          </a:xfrm>
        </p:grpSpPr>
        <p:sp>
          <p:nvSpPr>
            <p:cNvPr name="Freeform 66" id="66"/>
            <p:cNvSpPr/>
            <p:nvPr/>
          </p:nvSpPr>
          <p:spPr>
            <a:xfrm flipH="false" flipV="false" rot="0">
              <a:off x="0" y="0"/>
              <a:ext cx="322072" cy="331089"/>
            </a:xfrm>
            <a:custGeom>
              <a:avLst/>
              <a:gdLst/>
              <a:ahLst/>
              <a:cxnLst/>
              <a:rect r="r" b="b" t="t" l="l"/>
              <a:pathLst>
                <a:path h="331089" w="322072">
                  <a:moveTo>
                    <a:pt x="321945" y="165608"/>
                  </a:moveTo>
                  <a:lnTo>
                    <a:pt x="313690" y="113284"/>
                  </a:lnTo>
                  <a:lnTo>
                    <a:pt x="290830" y="67818"/>
                  </a:lnTo>
                  <a:lnTo>
                    <a:pt x="256032" y="32004"/>
                  </a:lnTo>
                  <a:lnTo>
                    <a:pt x="211836" y="8382"/>
                  </a:lnTo>
                  <a:lnTo>
                    <a:pt x="160909" y="0"/>
                  </a:lnTo>
                  <a:lnTo>
                    <a:pt x="110109" y="8382"/>
                  </a:lnTo>
                  <a:lnTo>
                    <a:pt x="65913" y="32004"/>
                  </a:lnTo>
                  <a:lnTo>
                    <a:pt x="31115" y="67818"/>
                  </a:lnTo>
                  <a:lnTo>
                    <a:pt x="8255" y="113284"/>
                  </a:lnTo>
                  <a:lnTo>
                    <a:pt x="0" y="165608"/>
                  </a:lnTo>
                  <a:lnTo>
                    <a:pt x="8255" y="217932"/>
                  </a:lnTo>
                  <a:lnTo>
                    <a:pt x="31115" y="263398"/>
                  </a:lnTo>
                  <a:lnTo>
                    <a:pt x="65913" y="299212"/>
                  </a:lnTo>
                  <a:lnTo>
                    <a:pt x="110109" y="322707"/>
                  </a:lnTo>
                  <a:lnTo>
                    <a:pt x="161036" y="331089"/>
                  </a:lnTo>
                  <a:lnTo>
                    <a:pt x="211963" y="322707"/>
                  </a:lnTo>
                  <a:lnTo>
                    <a:pt x="256159" y="299212"/>
                  </a:lnTo>
                  <a:lnTo>
                    <a:pt x="290957" y="263398"/>
                  </a:lnTo>
                  <a:lnTo>
                    <a:pt x="313817" y="217932"/>
                  </a:lnTo>
                  <a:lnTo>
                    <a:pt x="322072" y="165608"/>
                  </a:lnTo>
                  <a:close/>
                </a:path>
              </a:pathLst>
            </a:custGeom>
            <a:solidFill>
              <a:srgbClr val="F48736"/>
            </a:solidFill>
          </p:spPr>
        </p:sp>
      </p:grpSp>
      <p:grpSp>
        <p:nvGrpSpPr>
          <p:cNvPr name="Group 67" id="67"/>
          <p:cNvGrpSpPr/>
          <p:nvPr/>
        </p:nvGrpSpPr>
        <p:grpSpPr>
          <a:xfrm rot="0">
            <a:off x="17709403" y="826647"/>
            <a:ext cx="241992" cy="248922"/>
            <a:chOff x="0" y="0"/>
            <a:chExt cx="322656" cy="331897"/>
          </a:xfrm>
        </p:grpSpPr>
        <p:sp>
          <p:nvSpPr>
            <p:cNvPr name="Freeform 68" id="68"/>
            <p:cNvSpPr/>
            <p:nvPr/>
          </p:nvSpPr>
          <p:spPr>
            <a:xfrm flipH="false" flipV="false" rot="0">
              <a:off x="0" y="0"/>
              <a:ext cx="322072" cy="331089"/>
            </a:xfrm>
            <a:custGeom>
              <a:avLst/>
              <a:gdLst/>
              <a:ahLst/>
              <a:cxnLst/>
              <a:rect r="r" b="b" t="t" l="l"/>
              <a:pathLst>
                <a:path h="331089" w="322072">
                  <a:moveTo>
                    <a:pt x="321945" y="165608"/>
                  </a:moveTo>
                  <a:lnTo>
                    <a:pt x="313690" y="113284"/>
                  </a:lnTo>
                  <a:lnTo>
                    <a:pt x="290830" y="67818"/>
                  </a:lnTo>
                  <a:lnTo>
                    <a:pt x="256032" y="32004"/>
                  </a:lnTo>
                  <a:lnTo>
                    <a:pt x="211836" y="8509"/>
                  </a:lnTo>
                  <a:lnTo>
                    <a:pt x="160909" y="0"/>
                  </a:lnTo>
                  <a:lnTo>
                    <a:pt x="110109" y="8509"/>
                  </a:lnTo>
                  <a:lnTo>
                    <a:pt x="65913" y="32004"/>
                  </a:lnTo>
                  <a:lnTo>
                    <a:pt x="31115" y="67818"/>
                  </a:lnTo>
                  <a:lnTo>
                    <a:pt x="8255" y="113284"/>
                  </a:lnTo>
                  <a:lnTo>
                    <a:pt x="0" y="165608"/>
                  </a:lnTo>
                  <a:lnTo>
                    <a:pt x="8255" y="217932"/>
                  </a:lnTo>
                  <a:lnTo>
                    <a:pt x="31115" y="263398"/>
                  </a:lnTo>
                  <a:lnTo>
                    <a:pt x="65913" y="299212"/>
                  </a:lnTo>
                  <a:lnTo>
                    <a:pt x="110109" y="322707"/>
                  </a:lnTo>
                  <a:lnTo>
                    <a:pt x="161036" y="331089"/>
                  </a:lnTo>
                  <a:lnTo>
                    <a:pt x="211963" y="322707"/>
                  </a:lnTo>
                  <a:lnTo>
                    <a:pt x="256159" y="299212"/>
                  </a:lnTo>
                  <a:lnTo>
                    <a:pt x="290957" y="263398"/>
                  </a:lnTo>
                  <a:lnTo>
                    <a:pt x="313817" y="217932"/>
                  </a:lnTo>
                  <a:lnTo>
                    <a:pt x="322072" y="165608"/>
                  </a:lnTo>
                  <a:close/>
                </a:path>
              </a:pathLst>
            </a:custGeom>
            <a:solidFill>
              <a:srgbClr val="F48736"/>
            </a:solidFill>
          </p:spPr>
        </p:sp>
      </p:grpSp>
      <p:grpSp>
        <p:nvGrpSpPr>
          <p:cNvPr name="Group 69" id="69"/>
          <p:cNvGrpSpPr/>
          <p:nvPr/>
        </p:nvGrpSpPr>
        <p:grpSpPr>
          <a:xfrm rot="0">
            <a:off x="17709403" y="361895"/>
            <a:ext cx="241992" cy="248922"/>
            <a:chOff x="0" y="0"/>
            <a:chExt cx="322656" cy="331897"/>
          </a:xfrm>
        </p:grpSpPr>
        <p:sp>
          <p:nvSpPr>
            <p:cNvPr name="Freeform 70" id="70"/>
            <p:cNvSpPr/>
            <p:nvPr/>
          </p:nvSpPr>
          <p:spPr>
            <a:xfrm flipH="false" flipV="false" rot="0">
              <a:off x="0" y="0"/>
              <a:ext cx="322072" cy="331216"/>
            </a:xfrm>
            <a:custGeom>
              <a:avLst/>
              <a:gdLst/>
              <a:ahLst/>
              <a:cxnLst/>
              <a:rect r="r" b="b" t="t" l="l"/>
              <a:pathLst>
                <a:path h="331216" w="322072">
                  <a:moveTo>
                    <a:pt x="321945" y="165608"/>
                  </a:moveTo>
                  <a:lnTo>
                    <a:pt x="313690" y="113284"/>
                  </a:lnTo>
                  <a:lnTo>
                    <a:pt x="290830" y="67818"/>
                  </a:lnTo>
                  <a:lnTo>
                    <a:pt x="256032" y="32004"/>
                  </a:lnTo>
                  <a:lnTo>
                    <a:pt x="211836" y="8382"/>
                  </a:lnTo>
                  <a:lnTo>
                    <a:pt x="160909" y="0"/>
                  </a:lnTo>
                  <a:lnTo>
                    <a:pt x="110109" y="8382"/>
                  </a:lnTo>
                  <a:lnTo>
                    <a:pt x="65913" y="32004"/>
                  </a:lnTo>
                  <a:lnTo>
                    <a:pt x="31115" y="67818"/>
                  </a:lnTo>
                  <a:lnTo>
                    <a:pt x="8255" y="113284"/>
                  </a:lnTo>
                  <a:lnTo>
                    <a:pt x="0" y="165608"/>
                  </a:lnTo>
                  <a:lnTo>
                    <a:pt x="8255" y="217932"/>
                  </a:lnTo>
                  <a:lnTo>
                    <a:pt x="31115" y="263398"/>
                  </a:lnTo>
                  <a:lnTo>
                    <a:pt x="65913" y="299212"/>
                  </a:lnTo>
                  <a:lnTo>
                    <a:pt x="110109" y="322707"/>
                  </a:lnTo>
                  <a:lnTo>
                    <a:pt x="161036" y="331216"/>
                  </a:lnTo>
                  <a:lnTo>
                    <a:pt x="211963" y="322707"/>
                  </a:lnTo>
                  <a:lnTo>
                    <a:pt x="256159" y="299212"/>
                  </a:lnTo>
                  <a:lnTo>
                    <a:pt x="290957" y="263398"/>
                  </a:lnTo>
                  <a:lnTo>
                    <a:pt x="313817" y="217932"/>
                  </a:lnTo>
                  <a:lnTo>
                    <a:pt x="322072" y="165608"/>
                  </a:lnTo>
                  <a:close/>
                </a:path>
              </a:pathLst>
            </a:custGeom>
            <a:solidFill>
              <a:srgbClr val="F48736"/>
            </a:solidFill>
          </p:spPr>
        </p:sp>
      </p:grpSp>
      <p:grpSp>
        <p:nvGrpSpPr>
          <p:cNvPr name="Group 71" id="71"/>
          <p:cNvGrpSpPr/>
          <p:nvPr/>
        </p:nvGrpSpPr>
        <p:grpSpPr>
          <a:xfrm rot="0">
            <a:off x="18095573" y="2220924"/>
            <a:ext cx="190013" cy="248922"/>
            <a:chOff x="0" y="0"/>
            <a:chExt cx="253350" cy="331897"/>
          </a:xfrm>
        </p:grpSpPr>
        <p:sp>
          <p:nvSpPr>
            <p:cNvPr name="Freeform 72" id="72"/>
            <p:cNvSpPr/>
            <p:nvPr/>
          </p:nvSpPr>
          <p:spPr>
            <a:xfrm flipH="false" flipV="false" rot="0">
              <a:off x="0" y="0"/>
              <a:ext cx="252730" cy="331089"/>
            </a:xfrm>
            <a:custGeom>
              <a:avLst/>
              <a:gdLst/>
              <a:ahLst/>
              <a:cxnLst/>
              <a:rect r="r" b="b" t="t" l="l"/>
              <a:pathLst>
                <a:path h="331089" w="252730">
                  <a:moveTo>
                    <a:pt x="252730" y="30226"/>
                  </a:moveTo>
                  <a:lnTo>
                    <a:pt x="211836" y="8382"/>
                  </a:lnTo>
                  <a:lnTo>
                    <a:pt x="160909" y="0"/>
                  </a:lnTo>
                  <a:lnTo>
                    <a:pt x="110109" y="8382"/>
                  </a:lnTo>
                  <a:lnTo>
                    <a:pt x="65913" y="32004"/>
                  </a:lnTo>
                  <a:lnTo>
                    <a:pt x="31115" y="67818"/>
                  </a:lnTo>
                  <a:lnTo>
                    <a:pt x="8255" y="113284"/>
                  </a:lnTo>
                  <a:lnTo>
                    <a:pt x="0" y="165608"/>
                  </a:lnTo>
                  <a:lnTo>
                    <a:pt x="8255" y="217932"/>
                  </a:lnTo>
                  <a:lnTo>
                    <a:pt x="31115" y="263398"/>
                  </a:lnTo>
                  <a:lnTo>
                    <a:pt x="65913" y="299212"/>
                  </a:lnTo>
                  <a:lnTo>
                    <a:pt x="110109" y="322707"/>
                  </a:lnTo>
                  <a:lnTo>
                    <a:pt x="161036" y="331089"/>
                  </a:lnTo>
                  <a:lnTo>
                    <a:pt x="211963" y="322707"/>
                  </a:lnTo>
                  <a:lnTo>
                    <a:pt x="252730" y="300990"/>
                  </a:lnTo>
                  <a:lnTo>
                    <a:pt x="252730" y="30226"/>
                  </a:lnTo>
                  <a:close/>
                </a:path>
              </a:pathLst>
            </a:custGeom>
            <a:solidFill>
              <a:srgbClr val="F48736"/>
            </a:solidFill>
          </p:spPr>
        </p:sp>
      </p:grpSp>
      <p:grpSp>
        <p:nvGrpSpPr>
          <p:cNvPr name="Group 73" id="73"/>
          <p:cNvGrpSpPr/>
          <p:nvPr/>
        </p:nvGrpSpPr>
        <p:grpSpPr>
          <a:xfrm rot="0">
            <a:off x="18095573" y="1756172"/>
            <a:ext cx="190013" cy="248922"/>
            <a:chOff x="0" y="0"/>
            <a:chExt cx="253350" cy="331897"/>
          </a:xfrm>
        </p:grpSpPr>
        <p:sp>
          <p:nvSpPr>
            <p:cNvPr name="Freeform 74" id="74"/>
            <p:cNvSpPr/>
            <p:nvPr/>
          </p:nvSpPr>
          <p:spPr>
            <a:xfrm flipH="false" flipV="false" rot="0">
              <a:off x="0" y="0"/>
              <a:ext cx="252730" cy="331089"/>
            </a:xfrm>
            <a:custGeom>
              <a:avLst/>
              <a:gdLst/>
              <a:ahLst/>
              <a:cxnLst/>
              <a:rect r="r" b="b" t="t" l="l"/>
              <a:pathLst>
                <a:path h="331089" w="252730">
                  <a:moveTo>
                    <a:pt x="252730" y="30226"/>
                  </a:moveTo>
                  <a:lnTo>
                    <a:pt x="211836" y="8382"/>
                  </a:lnTo>
                  <a:lnTo>
                    <a:pt x="160909" y="0"/>
                  </a:lnTo>
                  <a:lnTo>
                    <a:pt x="110109" y="8382"/>
                  </a:lnTo>
                  <a:lnTo>
                    <a:pt x="65913" y="32004"/>
                  </a:lnTo>
                  <a:lnTo>
                    <a:pt x="31115" y="67818"/>
                  </a:lnTo>
                  <a:lnTo>
                    <a:pt x="8255" y="113284"/>
                  </a:lnTo>
                  <a:lnTo>
                    <a:pt x="0" y="165608"/>
                  </a:lnTo>
                  <a:lnTo>
                    <a:pt x="8255" y="217932"/>
                  </a:lnTo>
                  <a:lnTo>
                    <a:pt x="31115" y="263398"/>
                  </a:lnTo>
                  <a:lnTo>
                    <a:pt x="65913" y="299212"/>
                  </a:lnTo>
                  <a:lnTo>
                    <a:pt x="110109" y="322707"/>
                  </a:lnTo>
                  <a:lnTo>
                    <a:pt x="161036" y="331089"/>
                  </a:lnTo>
                  <a:lnTo>
                    <a:pt x="211963" y="322707"/>
                  </a:lnTo>
                  <a:lnTo>
                    <a:pt x="252730" y="300990"/>
                  </a:lnTo>
                  <a:lnTo>
                    <a:pt x="252730" y="30226"/>
                  </a:lnTo>
                  <a:close/>
                </a:path>
              </a:pathLst>
            </a:custGeom>
            <a:solidFill>
              <a:srgbClr val="F48736"/>
            </a:solidFill>
          </p:spPr>
        </p:sp>
      </p:grpSp>
      <p:grpSp>
        <p:nvGrpSpPr>
          <p:cNvPr name="Group 75" id="75"/>
          <p:cNvGrpSpPr/>
          <p:nvPr/>
        </p:nvGrpSpPr>
        <p:grpSpPr>
          <a:xfrm rot="0">
            <a:off x="18095573" y="1291410"/>
            <a:ext cx="190013" cy="248922"/>
            <a:chOff x="0" y="0"/>
            <a:chExt cx="253350" cy="331897"/>
          </a:xfrm>
        </p:grpSpPr>
        <p:sp>
          <p:nvSpPr>
            <p:cNvPr name="Freeform 76" id="76"/>
            <p:cNvSpPr/>
            <p:nvPr/>
          </p:nvSpPr>
          <p:spPr>
            <a:xfrm flipH="false" flipV="false" rot="0">
              <a:off x="0" y="0"/>
              <a:ext cx="252730" cy="331089"/>
            </a:xfrm>
            <a:custGeom>
              <a:avLst/>
              <a:gdLst/>
              <a:ahLst/>
              <a:cxnLst/>
              <a:rect r="r" b="b" t="t" l="l"/>
              <a:pathLst>
                <a:path h="331089" w="252730">
                  <a:moveTo>
                    <a:pt x="252730" y="30226"/>
                  </a:moveTo>
                  <a:lnTo>
                    <a:pt x="211836" y="8382"/>
                  </a:lnTo>
                  <a:lnTo>
                    <a:pt x="160909" y="0"/>
                  </a:lnTo>
                  <a:lnTo>
                    <a:pt x="110109" y="8382"/>
                  </a:lnTo>
                  <a:lnTo>
                    <a:pt x="65913" y="32004"/>
                  </a:lnTo>
                  <a:lnTo>
                    <a:pt x="31115" y="67818"/>
                  </a:lnTo>
                  <a:lnTo>
                    <a:pt x="8255" y="113284"/>
                  </a:lnTo>
                  <a:lnTo>
                    <a:pt x="0" y="165608"/>
                  </a:lnTo>
                  <a:lnTo>
                    <a:pt x="8255" y="217932"/>
                  </a:lnTo>
                  <a:lnTo>
                    <a:pt x="31115" y="263398"/>
                  </a:lnTo>
                  <a:lnTo>
                    <a:pt x="65913" y="299212"/>
                  </a:lnTo>
                  <a:lnTo>
                    <a:pt x="110109" y="322707"/>
                  </a:lnTo>
                  <a:lnTo>
                    <a:pt x="161036" y="331089"/>
                  </a:lnTo>
                  <a:lnTo>
                    <a:pt x="211963" y="322707"/>
                  </a:lnTo>
                  <a:lnTo>
                    <a:pt x="252730" y="300990"/>
                  </a:lnTo>
                  <a:lnTo>
                    <a:pt x="252730" y="30226"/>
                  </a:lnTo>
                  <a:close/>
                </a:path>
              </a:pathLst>
            </a:custGeom>
            <a:solidFill>
              <a:srgbClr val="F48736"/>
            </a:solidFill>
          </p:spPr>
        </p:sp>
      </p:grpSp>
      <p:grpSp>
        <p:nvGrpSpPr>
          <p:cNvPr name="Group 77" id="77"/>
          <p:cNvGrpSpPr/>
          <p:nvPr/>
        </p:nvGrpSpPr>
        <p:grpSpPr>
          <a:xfrm rot="0">
            <a:off x="18095573" y="826659"/>
            <a:ext cx="190013" cy="248922"/>
            <a:chOff x="0" y="0"/>
            <a:chExt cx="253350" cy="331897"/>
          </a:xfrm>
        </p:grpSpPr>
        <p:sp>
          <p:nvSpPr>
            <p:cNvPr name="Freeform 78" id="78"/>
            <p:cNvSpPr/>
            <p:nvPr/>
          </p:nvSpPr>
          <p:spPr>
            <a:xfrm flipH="false" flipV="false" rot="0">
              <a:off x="0" y="0"/>
              <a:ext cx="252730" cy="331089"/>
            </a:xfrm>
            <a:custGeom>
              <a:avLst/>
              <a:gdLst/>
              <a:ahLst/>
              <a:cxnLst/>
              <a:rect r="r" b="b" t="t" l="l"/>
              <a:pathLst>
                <a:path h="331089" w="252730">
                  <a:moveTo>
                    <a:pt x="252730" y="30226"/>
                  </a:moveTo>
                  <a:lnTo>
                    <a:pt x="211836" y="8382"/>
                  </a:lnTo>
                  <a:lnTo>
                    <a:pt x="160909" y="0"/>
                  </a:lnTo>
                  <a:lnTo>
                    <a:pt x="110109" y="8382"/>
                  </a:lnTo>
                  <a:lnTo>
                    <a:pt x="65913" y="32004"/>
                  </a:lnTo>
                  <a:lnTo>
                    <a:pt x="31115" y="67818"/>
                  </a:lnTo>
                  <a:lnTo>
                    <a:pt x="8255" y="113284"/>
                  </a:lnTo>
                  <a:lnTo>
                    <a:pt x="0" y="165608"/>
                  </a:lnTo>
                  <a:lnTo>
                    <a:pt x="8255" y="217932"/>
                  </a:lnTo>
                  <a:lnTo>
                    <a:pt x="31115" y="263398"/>
                  </a:lnTo>
                  <a:lnTo>
                    <a:pt x="65913" y="299212"/>
                  </a:lnTo>
                  <a:lnTo>
                    <a:pt x="110109" y="322707"/>
                  </a:lnTo>
                  <a:lnTo>
                    <a:pt x="161036" y="331089"/>
                  </a:lnTo>
                  <a:lnTo>
                    <a:pt x="211963" y="322707"/>
                  </a:lnTo>
                  <a:lnTo>
                    <a:pt x="252730" y="300990"/>
                  </a:lnTo>
                  <a:lnTo>
                    <a:pt x="252730" y="30226"/>
                  </a:lnTo>
                  <a:close/>
                </a:path>
              </a:pathLst>
            </a:custGeom>
            <a:solidFill>
              <a:srgbClr val="F48736"/>
            </a:solidFill>
          </p:spPr>
        </p:sp>
      </p:grpSp>
      <p:grpSp>
        <p:nvGrpSpPr>
          <p:cNvPr name="Group 79" id="79"/>
          <p:cNvGrpSpPr/>
          <p:nvPr/>
        </p:nvGrpSpPr>
        <p:grpSpPr>
          <a:xfrm rot="0">
            <a:off x="18095573" y="361895"/>
            <a:ext cx="190013" cy="248922"/>
            <a:chOff x="0" y="0"/>
            <a:chExt cx="253350" cy="331897"/>
          </a:xfrm>
        </p:grpSpPr>
        <p:sp>
          <p:nvSpPr>
            <p:cNvPr name="Freeform 80" id="80"/>
            <p:cNvSpPr/>
            <p:nvPr/>
          </p:nvSpPr>
          <p:spPr>
            <a:xfrm flipH="false" flipV="false" rot="0">
              <a:off x="0" y="0"/>
              <a:ext cx="252730" cy="331216"/>
            </a:xfrm>
            <a:custGeom>
              <a:avLst/>
              <a:gdLst/>
              <a:ahLst/>
              <a:cxnLst/>
              <a:rect r="r" b="b" t="t" l="l"/>
              <a:pathLst>
                <a:path h="331216" w="252730">
                  <a:moveTo>
                    <a:pt x="252730" y="30226"/>
                  </a:moveTo>
                  <a:lnTo>
                    <a:pt x="211836" y="8509"/>
                  </a:lnTo>
                  <a:lnTo>
                    <a:pt x="160909" y="0"/>
                  </a:lnTo>
                  <a:lnTo>
                    <a:pt x="110109" y="8509"/>
                  </a:lnTo>
                  <a:lnTo>
                    <a:pt x="65913" y="32004"/>
                  </a:lnTo>
                  <a:lnTo>
                    <a:pt x="31115" y="67818"/>
                  </a:lnTo>
                  <a:lnTo>
                    <a:pt x="8255" y="113284"/>
                  </a:lnTo>
                  <a:lnTo>
                    <a:pt x="0" y="165608"/>
                  </a:lnTo>
                  <a:lnTo>
                    <a:pt x="8255" y="217932"/>
                  </a:lnTo>
                  <a:lnTo>
                    <a:pt x="31115" y="263398"/>
                  </a:lnTo>
                  <a:lnTo>
                    <a:pt x="65913" y="299212"/>
                  </a:lnTo>
                  <a:lnTo>
                    <a:pt x="110109" y="322707"/>
                  </a:lnTo>
                  <a:lnTo>
                    <a:pt x="161036" y="331216"/>
                  </a:lnTo>
                  <a:lnTo>
                    <a:pt x="211963" y="322707"/>
                  </a:lnTo>
                  <a:lnTo>
                    <a:pt x="252730" y="300990"/>
                  </a:lnTo>
                  <a:lnTo>
                    <a:pt x="252730" y="30226"/>
                  </a:lnTo>
                  <a:close/>
                </a:path>
              </a:pathLst>
            </a:custGeom>
            <a:solidFill>
              <a:srgbClr val="F48736"/>
            </a:solidFill>
          </p:spPr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13119" y="597180"/>
            <a:ext cx="4730163" cy="726909"/>
          </a:xfrm>
          <a:custGeom>
            <a:avLst/>
            <a:gdLst/>
            <a:ahLst/>
            <a:cxnLst/>
            <a:rect r="r" b="b" t="t" l="l"/>
            <a:pathLst>
              <a:path h="726909" w="4730163">
                <a:moveTo>
                  <a:pt x="0" y="0"/>
                </a:moveTo>
                <a:lnTo>
                  <a:pt x="4730163" y="0"/>
                </a:lnTo>
                <a:lnTo>
                  <a:pt x="4730163" y="726909"/>
                </a:lnTo>
                <a:lnTo>
                  <a:pt x="0" y="72690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" r="0" b="-5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766586" y="597180"/>
            <a:ext cx="5491979" cy="726014"/>
          </a:xfrm>
          <a:custGeom>
            <a:avLst/>
            <a:gdLst/>
            <a:ahLst/>
            <a:cxnLst/>
            <a:rect r="r" b="b" t="t" l="l"/>
            <a:pathLst>
              <a:path h="726014" w="5491979">
                <a:moveTo>
                  <a:pt x="0" y="0"/>
                </a:moveTo>
                <a:lnTo>
                  <a:pt x="5491978" y="0"/>
                </a:lnTo>
                <a:lnTo>
                  <a:pt x="5491978" y="726014"/>
                </a:lnTo>
                <a:lnTo>
                  <a:pt x="0" y="7260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12" r="0" b="-112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99978" y="2363464"/>
            <a:ext cx="3282753" cy="280682"/>
          </a:xfrm>
          <a:custGeom>
            <a:avLst/>
            <a:gdLst/>
            <a:ahLst/>
            <a:cxnLst/>
            <a:rect r="r" b="b" t="t" l="l"/>
            <a:pathLst>
              <a:path h="280682" w="3282753">
                <a:moveTo>
                  <a:pt x="0" y="0"/>
                </a:moveTo>
                <a:lnTo>
                  <a:pt x="3282754" y="0"/>
                </a:lnTo>
                <a:lnTo>
                  <a:pt x="3282754" y="280682"/>
                </a:lnTo>
                <a:lnTo>
                  <a:pt x="0" y="28068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46" r="0" b="-146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80211" y="3153514"/>
            <a:ext cx="5157056" cy="5124775"/>
          </a:xfrm>
          <a:custGeom>
            <a:avLst/>
            <a:gdLst/>
            <a:ahLst/>
            <a:cxnLst/>
            <a:rect r="r" b="b" t="t" l="l"/>
            <a:pathLst>
              <a:path h="5124775" w="5157056">
                <a:moveTo>
                  <a:pt x="0" y="0"/>
                </a:moveTo>
                <a:lnTo>
                  <a:pt x="5157056" y="0"/>
                </a:lnTo>
                <a:lnTo>
                  <a:pt x="5157056" y="5124775"/>
                </a:lnTo>
                <a:lnTo>
                  <a:pt x="0" y="512477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18" r="0" b="-18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95228" y="1885652"/>
            <a:ext cx="5752360" cy="7771461"/>
          </a:xfrm>
          <a:custGeom>
            <a:avLst/>
            <a:gdLst/>
            <a:ahLst/>
            <a:cxnLst/>
            <a:rect r="r" b="b" t="t" l="l"/>
            <a:pathLst>
              <a:path h="7771461" w="5752360">
                <a:moveTo>
                  <a:pt x="0" y="0"/>
                </a:moveTo>
                <a:lnTo>
                  <a:pt x="5752360" y="0"/>
                </a:lnTo>
                <a:lnTo>
                  <a:pt x="5752360" y="7771461"/>
                </a:lnTo>
                <a:lnTo>
                  <a:pt x="0" y="777146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837664" y="2321649"/>
            <a:ext cx="3154782" cy="352666"/>
          </a:xfrm>
          <a:custGeom>
            <a:avLst/>
            <a:gdLst/>
            <a:ahLst/>
            <a:cxnLst/>
            <a:rect r="r" b="b" t="t" l="l"/>
            <a:pathLst>
              <a:path h="352666" w="3154782">
                <a:moveTo>
                  <a:pt x="0" y="0"/>
                </a:moveTo>
                <a:lnTo>
                  <a:pt x="3154782" y="0"/>
                </a:lnTo>
                <a:lnTo>
                  <a:pt x="3154782" y="352666"/>
                </a:lnTo>
                <a:lnTo>
                  <a:pt x="0" y="35266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379" r="0" b="-379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3343644" y="2998190"/>
            <a:ext cx="3951302" cy="5563141"/>
          </a:xfrm>
          <a:custGeom>
            <a:avLst/>
            <a:gdLst/>
            <a:ahLst/>
            <a:cxnLst/>
            <a:rect r="r" b="b" t="t" l="l"/>
            <a:pathLst>
              <a:path h="5563141" w="3951302">
                <a:moveTo>
                  <a:pt x="0" y="0"/>
                </a:moveTo>
                <a:lnTo>
                  <a:pt x="3951302" y="0"/>
                </a:lnTo>
                <a:lnTo>
                  <a:pt x="3951302" y="5563141"/>
                </a:lnTo>
                <a:lnTo>
                  <a:pt x="0" y="556314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1" t="0" r="-1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3170994" y="1961840"/>
            <a:ext cx="4552797" cy="7762221"/>
          </a:xfrm>
          <a:custGeom>
            <a:avLst/>
            <a:gdLst/>
            <a:ahLst/>
            <a:cxnLst/>
            <a:rect r="r" b="b" t="t" l="l"/>
            <a:pathLst>
              <a:path h="7762221" w="4552797">
                <a:moveTo>
                  <a:pt x="0" y="0"/>
                </a:moveTo>
                <a:lnTo>
                  <a:pt x="4552796" y="0"/>
                </a:lnTo>
                <a:lnTo>
                  <a:pt x="4552796" y="7762221"/>
                </a:lnTo>
                <a:lnTo>
                  <a:pt x="0" y="776222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6609306" y="6066467"/>
            <a:ext cx="6066466" cy="3399888"/>
          </a:xfrm>
          <a:custGeom>
            <a:avLst/>
            <a:gdLst/>
            <a:ahLst/>
            <a:cxnLst/>
            <a:rect r="r" b="b" t="t" l="l"/>
            <a:pathLst>
              <a:path h="3399888" w="6066466">
                <a:moveTo>
                  <a:pt x="0" y="0"/>
                </a:moveTo>
                <a:lnTo>
                  <a:pt x="6066466" y="0"/>
                </a:lnTo>
                <a:lnTo>
                  <a:pt x="6066466" y="3399888"/>
                </a:lnTo>
                <a:lnTo>
                  <a:pt x="0" y="3399888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-24" r="0" b="-24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6561689" y="1961840"/>
            <a:ext cx="6066466" cy="3809398"/>
          </a:xfrm>
          <a:custGeom>
            <a:avLst/>
            <a:gdLst/>
            <a:ahLst/>
            <a:cxnLst/>
            <a:rect r="r" b="b" t="t" l="l"/>
            <a:pathLst>
              <a:path h="3809398" w="6066466">
                <a:moveTo>
                  <a:pt x="0" y="0"/>
                </a:moveTo>
                <a:lnTo>
                  <a:pt x="6066466" y="0"/>
                </a:lnTo>
                <a:lnTo>
                  <a:pt x="6066466" y="3809398"/>
                </a:lnTo>
                <a:lnTo>
                  <a:pt x="0" y="3809398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-49" r="0" b="-49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13119" y="597180"/>
            <a:ext cx="4730681" cy="727131"/>
          </a:xfrm>
          <a:custGeom>
            <a:avLst/>
            <a:gdLst/>
            <a:ahLst/>
            <a:cxnLst/>
            <a:rect r="r" b="b" t="t" l="l"/>
            <a:pathLst>
              <a:path h="727131" w="4730681">
                <a:moveTo>
                  <a:pt x="0" y="0"/>
                </a:moveTo>
                <a:lnTo>
                  <a:pt x="4730680" y="0"/>
                </a:lnTo>
                <a:lnTo>
                  <a:pt x="4730680" y="727131"/>
                </a:lnTo>
                <a:lnTo>
                  <a:pt x="0" y="7271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766586" y="597180"/>
            <a:ext cx="5491979" cy="726014"/>
          </a:xfrm>
          <a:custGeom>
            <a:avLst/>
            <a:gdLst/>
            <a:ahLst/>
            <a:cxnLst/>
            <a:rect r="r" b="b" t="t" l="l"/>
            <a:pathLst>
              <a:path h="726014" w="5491979">
                <a:moveTo>
                  <a:pt x="0" y="0"/>
                </a:moveTo>
                <a:lnTo>
                  <a:pt x="5491978" y="0"/>
                </a:lnTo>
                <a:lnTo>
                  <a:pt x="5491978" y="726014"/>
                </a:lnTo>
                <a:lnTo>
                  <a:pt x="0" y="7260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12" r="0" b="-112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342713" y="1685658"/>
            <a:ext cx="4238034" cy="8114524"/>
          </a:xfrm>
          <a:custGeom>
            <a:avLst/>
            <a:gdLst/>
            <a:ahLst/>
            <a:cxnLst/>
            <a:rect r="r" b="b" t="t" l="l"/>
            <a:pathLst>
              <a:path h="8114524" w="4238034">
                <a:moveTo>
                  <a:pt x="0" y="0"/>
                </a:moveTo>
                <a:lnTo>
                  <a:pt x="4238034" y="0"/>
                </a:lnTo>
                <a:lnTo>
                  <a:pt x="4238034" y="8114524"/>
                </a:lnTo>
                <a:lnTo>
                  <a:pt x="0" y="811452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4342713" y="1685658"/>
            <a:ext cx="4190675" cy="752543"/>
            <a:chOff x="0" y="0"/>
            <a:chExt cx="5587567" cy="100339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587111" cy="1003173"/>
            </a:xfrm>
            <a:custGeom>
              <a:avLst/>
              <a:gdLst/>
              <a:ahLst/>
              <a:cxnLst/>
              <a:rect r="r" b="b" t="t" l="l"/>
              <a:pathLst>
                <a:path h="1003173" w="5587111">
                  <a:moveTo>
                    <a:pt x="5587111" y="0"/>
                  </a:moveTo>
                  <a:lnTo>
                    <a:pt x="0" y="0"/>
                  </a:lnTo>
                  <a:lnTo>
                    <a:pt x="0" y="1003173"/>
                  </a:lnTo>
                  <a:lnTo>
                    <a:pt x="5587111" y="1003173"/>
                  </a:lnTo>
                  <a:lnTo>
                    <a:pt x="5587111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4342713" y="2428492"/>
            <a:ext cx="4190675" cy="9818"/>
            <a:chOff x="0" y="0"/>
            <a:chExt cx="5587567" cy="1309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5587111" cy="12700"/>
            </a:xfrm>
            <a:custGeom>
              <a:avLst/>
              <a:gdLst/>
              <a:ahLst/>
              <a:cxnLst/>
              <a:rect r="r" b="b" t="t" l="l"/>
              <a:pathLst>
                <a:path h="12700" w="5587111">
                  <a:moveTo>
                    <a:pt x="5587111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5587111" y="12700"/>
                  </a:lnTo>
                  <a:lnTo>
                    <a:pt x="5587111" y="0"/>
                  </a:lnTo>
                  <a:close/>
                </a:path>
              </a:pathLst>
            </a:custGeom>
            <a:solidFill>
              <a:srgbClr val="E3E3E3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7642605" y="2080883"/>
            <a:ext cx="152472" cy="19059"/>
            <a:chOff x="0" y="0"/>
            <a:chExt cx="203296" cy="2541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2700" cy="25400"/>
            </a:xfrm>
            <a:custGeom>
              <a:avLst/>
              <a:gdLst/>
              <a:ahLst/>
              <a:cxnLst/>
              <a:rect r="r" b="b" t="t" l="l"/>
              <a:pathLst>
                <a:path h="25400" w="12700">
                  <a:moveTo>
                    <a:pt x="12700" y="0"/>
                  </a:moveTo>
                  <a:lnTo>
                    <a:pt x="5715" y="0"/>
                  </a:lnTo>
                  <a:lnTo>
                    <a:pt x="0" y="5715"/>
                  </a:lnTo>
                  <a:lnTo>
                    <a:pt x="0" y="19685"/>
                  </a:lnTo>
                  <a:lnTo>
                    <a:pt x="5715" y="25400"/>
                  </a:lnTo>
                  <a:lnTo>
                    <a:pt x="12700" y="25400"/>
                  </a:lnTo>
                  <a:lnTo>
                    <a:pt x="12700" y="0"/>
                  </a:lnTo>
                  <a:close/>
                </a:path>
              </a:pathLst>
            </a:custGeom>
            <a:solidFill>
              <a:srgbClr val="667085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2700" y="0"/>
              <a:ext cx="177800" cy="25400"/>
            </a:xfrm>
            <a:custGeom>
              <a:avLst/>
              <a:gdLst/>
              <a:ahLst/>
              <a:cxnLst/>
              <a:rect r="r" b="b" t="t" l="l"/>
              <a:pathLst>
                <a:path h="25400" w="177800">
                  <a:moveTo>
                    <a:pt x="177800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177800" y="25400"/>
                  </a:lnTo>
                  <a:lnTo>
                    <a:pt x="177800" y="0"/>
                  </a:lnTo>
                  <a:close/>
                </a:path>
              </a:pathLst>
            </a:custGeom>
            <a:solidFill>
              <a:srgbClr val="667085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190500" y="0"/>
              <a:ext cx="12700" cy="25400"/>
            </a:xfrm>
            <a:custGeom>
              <a:avLst/>
              <a:gdLst/>
              <a:ahLst/>
              <a:cxnLst/>
              <a:rect r="r" b="b" t="t" l="l"/>
              <a:pathLst>
                <a:path h="25400" w="12700">
                  <a:moveTo>
                    <a:pt x="6985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6985" y="25400"/>
                  </a:lnTo>
                  <a:lnTo>
                    <a:pt x="12700" y="19685"/>
                  </a:lnTo>
                  <a:lnTo>
                    <a:pt x="12700" y="5715"/>
                  </a:lnTo>
                  <a:lnTo>
                    <a:pt x="6985" y="0"/>
                  </a:lnTo>
                  <a:close/>
                </a:path>
              </a:pathLst>
            </a:custGeom>
            <a:solidFill>
              <a:srgbClr val="667085"/>
            </a:solidFill>
          </p:spPr>
        </p:sp>
      </p:grpSp>
      <p:sp>
        <p:nvSpPr>
          <p:cNvPr name="Freeform 13" id="13"/>
          <p:cNvSpPr/>
          <p:nvPr/>
        </p:nvSpPr>
        <p:spPr>
          <a:xfrm flipH="false" flipV="false" rot="0">
            <a:off x="7993890" y="2033384"/>
            <a:ext cx="116452" cy="114052"/>
          </a:xfrm>
          <a:custGeom>
            <a:avLst/>
            <a:gdLst/>
            <a:ahLst/>
            <a:cxnLst/>
            <a:rect r="r" b="b" t="t" l="l"/>
            <a:pathLst>
              <a:path h="114052" w="116452">
                <a:moveTo>
                  <a:pt x="0" y="0"/>
                </a:moveTo>
                <a:lnTo>
                  <a:pt x="116452" y="0"/>
                </a:lnTo>
                <a:lnTo>
                  <a:pt x="116452" y="114052"/>
                </a:lnTo>
                <a:lnTo>
                  <a:pt x="0" y="11405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852" t="0" r="-852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5737714" y="2009457"/>
            <a:ext cx="1156195" cy="145287"/>
          </a:xfrm>
          <a:custGeom>
            <a:avLst/>
            <a:gdLst/>
            <a:ahLst/>
            <a:cxnLst/>
            <a:rect r="r" b="b" t="t" l="l"/>
            <a:pathLst>
              <a:path h="145287" w="1156195">
                <a:moveTo>
                  <a:pt x="0" y="0"/>
                </a:moveTo>
                <a:lnTo>
                  <a:pt x="1156195" y="0"/>
                </a:lnTo>
                <a:lnTo>
                  <a:pt x="1156195" y="145287"/>
                </a:lnTo>
                <a:lnTo>
                  <a:pt x="0" y="14528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668" r="0" b="-668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4685559" y="2428492"/>
            <a:ext cx="3562304" cy="9818"/>
            <a:chOff x="0" y="0"/>
            <a:chExt cx="4749739" cy="13091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4749038" cy="12700"/>
            </a:xfrm>
            <a:custGeom>
              <a:avLst/>
              <a:gdLst/>
              <a:ahLst/>
              <a:cxnLst/>
              <a:rect r="r" b="b" t="t" l="l"/>
              <a:pathLst>
                <a:path h="12700" w="4749038">
                  <a:moveTo>
                    <a:pt x="4749038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4749038" y="12700"/>
                  </a:lnTo>
                  <a:lnTo>
                    <a:pt x="4749038" y="0"/>
                  </a:lnTo>
                  <a:close/>
                </a:path>
              </a:pathLst>
            </a:custGeom>
            <a:solidFill>
              <a:srgbClr val="667085">
                <a:alpha val="14902"/>
              </a:srgbClr>
            </a:solid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4904600" y="2857048"/>
            <a:ext cx="1466967" cy="561952"/>
            <a:chOff x="0" y="0"/>
            <a:chExt cx="1955956" cy="74927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955546" cy="749173"/>
            </a:xfrm>
            <a:custGeom>
              <a:avLst/>
              <a:gdLst/>
              <a:ahLst/>
              <a:cxnLst/>
              <a:rect r="r" b="b" t="t" l="l"/>
              <a:pathLst>
                <a:path h="749173" w="1955546">
                  <a:moveTo>
                    <a:pt x="1828546" y="0"/>
                  </a:moveTo>
                  <a:lnTo>
                    <a:pt x="127000" y="0"/>
                  </a:lnTo>
                  <a:lnTo>
                    <a:pt x="77597" y="10033"/>
                  </a:lnTo>
                  <a:lnTo>
                    <a:pt x="37211" y="37211"/>
                  </a:lnTo>
                  <a:lnTo>
                    <a:pt x="10033" y="77597"/>
                  </a:lnTo>
                  <a:lnTo>
                    <a:pt x="0" y="127000"/>
                  </a:lnTo>
                  <a:lnTo>
                    <a:pt x="0" y="622173"/>
                  </a:lnTo>
                  <a:lnTo>
                    <a:pt x="10033" y="671576"/>
                  </a:lnTo>
                  <a:lnTo>
                    <a:pt x="37211" y="711962"/>
                  </a:lnTo>
                  <a:lnTo>
                    <a:pt x="77597" y="739140"/>
                  </a:lnTo>
                  <a:lnTo>
                    <a:pt x="127000" y="749173"/>
                  </a:lnTo>
                  <a:lnTo>
                    <a:pt x="1828546" y="749173"/>
                  </a:lnTo>
                  <a:lnTo>
                    <a:pt x="1877949" y="739140"/>
                  </a:lnTo>
                  <a:lnTo>
                    <a:pt x="1918335" y="711962"/>
                  </a:lnTo>
                  <a:lnTo>
                    <a:pt x="1945513" y="671576"/>
                  </a:lnTo>
                  <a:lnTo>
                    <a:pt x="1955546" y="622173"/>
                  </a:lnTo>
                  <a:lnTo>
                    <a:pt x="1955546" y="127000"/>
                  </a:lnTo>
                  <a:lnTo>
                    <a:pt x="1945513" y="77597"/>
                  </a:lnTo>
                  <a:lnTo>
                    <a:pt x="1918335" y="37211"/>
                  </a:lnTo>
                  <a:lnTo>
                    <a:pt x="1877949" y="10033"/>
                  </a:lnTo>
                  <a:lnTo>
                    <a:pt x="1828546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19" id="19"/>
          <p:cNvSpPr/>
          <p:nvPr/>
        </p:nvSpPr>
        <p:spPr>
          <a:xfrm flipH="false" flipV="false" rot="0">
            <a:off x="4904600" y="2857048"/>
            <a:ext cx="1466967" cy="561952"/>
          </a:xfrm>
          <a:custGeom>
            <a:avLst/>
            <a:gdLst/>
            <a:ahLst/>
            <a:cxnLst/>
            <a:rect r="r" b="b" t="t" l="l"/>
            <a:pathLst>
              <a:path h="561952" w="1466967">
                <a:moveTo>
                  <a:pt x="0" y="0"/>
                </a:moveTo>
                <a:lnTo>
                  <a:pt x="1466967" y="0"/>
                </a:lnTo>
                <a:lnTo>
                  <a:pt x="1466967" y="561953"/>
                </a:lnTo>
                <a:lnTo>
                  <a:pt x="0" y="56195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5262543" y="3080851"/>
            <a:ext cx="846105" cy="131103"/>
          </a:xfrm>
          <a:custGeom>
            <a:avLst/>
            <a:gdLst/>
            <a:ahLst/>
            <a:cxnLst/>
            <a:rect r="r" b="b" t="t" l="l"/>
            <a:pathLst>
              <a:path h="131103" w="846105">
                <a:moveTo>
                  <a:pt x="0" y="0"/>
                </a:moveTo>
                <a:lnTo>
                  <a:pt x="846105" y="0"/>
                </a:lnTo>
                <a:lnTo>
                  <a:pt x="846105" y="131103"/>
                </a:lnTo>
                <a:lnTo>
                  <a:pt x="0" y="13110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4904600" y="3495123"/>
            <a:ext cx="2809431" cy="838068"/>
          </a:xfrm>
          <a:custGeom>
            <a:avLst/>
            <a:gdLst/>
            <a:ahLst/>
            <a:cxnLst/>
            <a:rect r="r" b="b" t="t" l="l"/>
            <a:pathLst>
              <a:path h="838068" w="2809431">
                <a:moveTo>
                  <a:pt x="0" y="0"/>
                </a:moveTo>
                <a:lnTo>
                  <a:pt x="2809431" y="0"/>
                </a:lnTo>
                <a:lnTo>
                  <a:pt x="2809431" y="838068"/>
                </a:lnTo>
                <a:lnTo>
                  <a:pt x="0" y="838068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-103" r="0" b="-103"/>
            </a:stretch>
          </a:blipFill>
        </p:spPr>
      </p:sp>
      <p:grpSp>
        <p:nvGrpSpPr>
          <p:cNvPr name="Group 22" id="22"/>
          <p:cNvGrpSpPr/>
          <p:nvPr/>
        </p:nvGrpSpPr>
        <p:grpSpPr>
          <a:xfrm rot="0">
            <a:off x="4571278" y="2580867"/>
            <a:ext cx="266826" cy="266826"/>
            <a:chOff x="0" y="0"/>
            <a:chExt cx="355768" cy="355768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355600" cy="355600"/>
            </a:xfrm>
            <a:custGeom>
              <a:avLst/>
              <a:gdLst/>
              <a:ahLst/>
              <a:cxnLst/>
              <a:rect r="r" b="b" t="t" l="l"/>
              <a:pathLst>
                <a:path h="355600" w="355600">
                  <a:moveTo>
                    <a:pt x="177800" y="0"/>
                  </a:moveTo>
                  <a:lnTo>
                    <a:pt x="121539" y="9017"/>
                  </a:lnTo>
                  <a:lnTo>
                    <a:pt x="72771" y="34290"/>
                  </a:lnTo>
                  <a:lnTo>
                    <a:pt x="34290" y="72771"/>
                  </a:lnTo>
                  <a:lnTo>
                    <a:pt x="9017" y="121539"/>
                  </a:lnTo>
                  <a:lnTo>
                    <a:pt x="0" y="177800"/>
                  </a:lnTo>
                  <a:lnTo>
                    <a:pt x="9017" y="233934"/>
                  </a:lnTo>
                  <a:lnTo>
                    <a:pt x="34290" y="282702"/>
                  </a:lnTo>
                  <a:lnTo>
                    <a:pt x="72771" y="321183"/>
                  </a:lnTo>
                  <a:lnTo>
                    <a:pt x="121539" y="346456"/>
                  </a:lnTo>
                  <a:lnTo>
                    <a:pt x="177800" y="355600"/>
                  </a:lnTo>
                  <a:lnTo>
                    <a:pt x="233934" y="346583"/>
                  </a:lnTo>
                  <a:lnTo>
                    <a:pt x="282702" y="321310"/>
                  </a:lnTo>
                  <a:lnTo>
                    <a:pt x="321183" y="282829"/>
                  </a:lnTo>
                  <a:lnTo>
                    <a:pt x="346456" y="234061"/>
                  </a:lnTo>
                  <a:lnTo>
                    <a:pt x="355600" y="177800"/>
                  </a:lnTo>
                  <a:lnTo>
                    <a:pt x="346583" y="121666"/>
                  </a:lnTo>
                  <a:lnTo>
                    <a:pt x="321310" y="72898"/>
                  </a:lnTo>
                  <a:lnTo>
                    <a:pt x="282702" y="34290"/>
                  </a:lnTo>
                  <a:lnTo>
                    <a:pt x="233934" y="9017"/>
                  </a:lnTo>
                  <a:lnTo>
                    <a:pt x="1778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24" id="24"/>
          <p:cNvSpPr/>
          <p:nvPr/>
        </p:nvSpPr>
        <p:spPr>
          <a:xfrm flipH="false" flipV="false" rot="0">
            <a:off x="4571278" y="2580867"/>
            <a:ext cx="266826" cy="266826"/>
          </a:xfrm>
          <a:custGeom>
            <a:avLst/>
            <a:gdLst/>
            <a:ahLst/>
            <a:cxnLst/>
            <a:rect r="r" b="b" t="t" l="l"/>
            <a:pathLst>
              <a:path h="266826" w="266826">
                <a:moveTo>
                  <a:pt x="0" y="0"/>
                </a:moveTo>
                <a:lnTo>
                  <a:pt x="266826" y="0"/>
                </a:lnTo>
                <a:lnTo>
                  <a:pt x="266826" y="266827"/>
                </a:lnTo>
                <a:lnTo>
                  <a:pt x="0" y="266827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4646638" y="2656227"/>
            <a:ext cx="115938" cy="117155"/>
          </a:xfrm>
          <a:custGeom>
            <a:avLst/>
            <a:gdLst/>
            <a:ahLst/>
            <a:cxnLst/>
            <a:rect r="r" b="b" t="t" l="l"/>
            <a:pathLst>
              <a:path h="117155" w="115938">
                <a:moveTo>
                  <a:pt x="0" y="0"/>
                </a:moveTo>
                <a:lnTo>
                  <a:pt x="115938" y="0"/>
                </a:lnTo>
                <a:lnTo>
                  <a:pt x="115938" y="117155"/>
                </a:lnTo>
                <a:lnTo>
                  <a:pt x="0" y="117155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-1383" r="0" b="-1383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4943235" y="2666578"/>
            <a:ext cx="971528" cy="87172"/>
          </a:xfrm>
          <a:custGeom>
            <a:avLst/>
            <a:gdLst/>
            <a:ahLst/>
            <a:cxnLst/>
            <a:rect r="r" b="b" t="t" l="l"/>
            <a:pathLst>
              <a:path h="87172" w="971528">
                <a:moveTo>
                  <a:pt x="0" y="0"/>
                </a:moveTo>
                <a:lnTo>
                  <a:pt x="971528" y="0"/>
                </a:lnTo>
                <a:lnTo>
                  <a:pt x="971528" y="87172"/>
                </a:lnTo>
                <a:lnTo>
                  <a:pt x="0" y="87172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-247" t="0" r="-247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6714064" y="6647400"/>
            <a:ext cx="1590423" cy="552362"/>
          </a:xfrm>
          <a:custGeom>
            <a:avLst/>
            <a:gdLst/>
            <a:ahLst/>
            <a:cxnLst/>
            <a:rect r="r" b="b" t="t" l="l"/>
            <a:pathLst>
              <a:path h="552362" w="1590423">
                <a:moveTo>
                  <a:pt x="0" y="0"/>
                </a:moveTo>
                <a:lnTo>
                  <a:pt x="1590424" y="0"/>
                </a:lnTo>
                <a:lnTo>
                  <a:pt x="1590424" y="552363"/>
                </a:lnTo>
                <a:lnTo>
                  <a:pt x="0" y="552363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l="0" t="-211" r="0" b="-211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7431249" y="6456930"/>
            <a:ext cx="862603" cy="87009"/>
          </a:xfrm>
          <a:custGeom>
            <a:avLst/>
            <a:gdLst/>
            <a:ahLst/>
            <a:cxnLst/>
            <a:rect r="r" b="b" t="t" l="l"/>
            <a:pathLst>
              <a:path h="87009" w="862603">
                <a:moveTo>
                  <a:pt x="0" y="0"/>
                </a:moveTo>
                <a:lnTo>
                  <a:pt x="862603" y="0"/>
                </a:lnTo>
                <a:lnTo>
                  <a:pt x="862603" y="87009"/>
                </a:lnTo>
                <a:lnTo>
                  <a:pt x="0" y="87009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 l="-182" t="0" r="-182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8038372" y="7297594"/>
            <a:ext cx="254698" cy="84899"/>
          </a:xfrm>
          <a:custGeom>
            <a:avLst/>
            <a:gdLst/>
            <a:ahLst/>
            <a:cxnLst/>
            <a:rect r="r" b="b" t="t" l="l"/>
            <a:pathLst>
              <a:path h="84899" w="254698">
                <a:moveTo>
                  <a:pt x="0" y="0"/>
                </a:moveTo>
                <a:lnTo>
                  <a:pt x="254697" y="0"/>
                </a:lnTo>
                <a:lnTo>
                  <a:pt x="254697" y="84900"/>
                </a:lnTo>
                <a:lnTo>
                  <a:pt x="0" y="84900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4904600" y="4428425"/>
            <a:ext cx="2809431" cy="552362"/>
          </a:xfrm>
          <a:custGeom>
            <a:avLst/>
            <a:gdLst/>
            <a:ahLst/>
            <a:cxnLst/>
            <a:rect r="r" b="b" t="t" l="l"/>
            <a:pathLst>
              <a:path h="552362" w="2809431">
                <a:moveTo>
                  <a:pt x="0" y="0"/>
                </a:moveTo>
                <a:lnTo>
                  <a:pt x="2809431" y="0"/>
                </a:lnTo>
                <a:lnTo>
                  <a:pt x="2809431" y="552362"/>
                </a:lnTo>
                <a:lnTo>
                  <a:pt x="0" y="552362"/>
                </a:lnTo>
                <a:lnTo>
                  <a:pt x="0" y="0"/>
                </a:lnTo>
                <a:close/>
              </a:path>
            </a:pathLst>
          </a:custGeom>
          <a:blipFill>
            <a:blip r:embed="rId22"/>
            <a:stretch>
              <a:fillRect l="-236" t="0" r="-236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4904600" y="5076023"/>
            <a:ext cx="2809431" cy="552362"/>
          </a:xfrm>
          <a:custGeom>
            <a:avLst/>
            <a:gdLst/>
            <a:ahLst/>
            <a:cxnLst/>
            <a:rect r="r" b="b" t="t" l="l"/>
            <a:pathLst>
              <a:path h="552362" w="2809431">
                <a:moveTo>
                  <a:pt x="0" y="0"/>
                </a:moveTo>
                <a:lnTo>
                  <a:pt x="2809431" y="0"/>
                </a:lnTo>
                <a:lnTo>
                  <a:pt x="2809431" y="552363"/>
                </a:lnTo>
                <a:lnTo>
                  <a:pt x="0" y="552363"/>
                </a:lnTo>
                <a:lnTo>
                  <a:pt x="0" y="0"/>
                </a:lnTo>
                <a:close/>
              </a:path>
            </a:pathLst>
          </a:custGeom>
          <a:blipFill>
            <a:blip r:embed="rId23"/>
            <a:stretch>
              <a:fillRect l="0" t="-156" r="0" b="-156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false" rot="0">
            <a:off x="4904600" y="5761714"/>
            <a:ext cx="2809431" cy="552362"/>
          </a:xfrm>
          <a:custGeom>
            <a:avLst/>
            <a:gdLst/>
            <a:ahLst/>
            <a:cxnLst/>
            <a:rect r="r" b="b" t="t" l="l"/>
            <a:pathLst>
              <a:path h="552362" w="2809431">
                <a:moveTo>
                  <a:pt x="0" y="0"/>
                </a:moveTo>
                <a:lnTo>
                  <a:pt x="2809431" y="0"/>
                </a:lnTo>
                <a:lnTo>
                  <a:pt x="2809431" y="552363"/>
                </a:lnTo>
                <a:lnTo>
                  <a:pt x="0" y="552363"/>
                </a:lnTo>
                <a:lnTo>
                  <a:pt x="0" y="0"/>
                </a:lnTo>
                <a:close/>
              </a:path>
            </a:pathLst>
          </a:custGeom>
          <a:blipFill>
            <a:blip r:embed="rId24"/>
            <a:stretch>
              <a:fillRect l="-236" t="0" r="-236" b="0"/>
            </a:stretch>
          </a:blipFill>
        </p:spPr>
      </p:sp>
      <p:grpSp>
        <p:nvGrpSpPr>
          <p:cNvPr name="Group 33" id="33"/>
          <p:cNvGrpSpPr/>
          <p:nvPr/>
        </p:nvGrpSpPr>
        <p:grpSpPr>
          <a:xfrm rot="0">
            <a:off x="4323667" y="8713999"/>
            <a:ext cx="4285970" cy="714425"/>
            <a:chOff x="0" y="0"/>
            <a:chExt cx="5714627" cy="952566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5714111" cy="952373"/>
            </a:xfrm>
            <a:custGeom>
              <a:avLst/>
              <a:gdLst/>
              <a:ahLst/>
              <a:cxnLst/>
              <a:rect r="r" b="b" t="t" l="l"/>
              <a:pathLst>
                <a:path h="952373" w="5714111">
                  <a:moveTo>
                    <a:pt x="5714111" y="0"/>
                  </a:moveTo>
                  <a:lnTo>
                    <a:pt x="0" y="0"/>
                  </a:lnTo>
                  <a:lnTo>
                    <a:pt x="0" y="952373"/>
                  </a:lnTo>
                  <a:lnTo>
                    <a:pt x="5714111" y="952373"/>
                  </a:lnTo>
                  <a:lnTo>
                    <a:pt x="5714111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35" id="35"/>
          <p:cNvGrpSpPr/>
          <p:nvPr/>
        </p:nvGrpSpPr>
        <p:grpSpPr>
          <a:xfrm rot="0">
            <a:off x="8580662" y="8714000"/>
            <a:ext cx="28877" cy="714425"/>
            <a:chOff x="0" y="0"/>
            <a:chExt cx="38503" cy="952566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939673"/>
              <a:ext cx="38100" cy="12700"/>
            </a:xfrm>
            <a:custGeom>
              <a:avLst/>
              <a:gdLst/>
              <a:ahLst/>
              <a:cxnLst/>
              <a:rect r="r" b="b" t="t" l="l"/>
              <a:pathLst>
                <a:path h="12700" w="38100">
                  <a:moveTo>
                    <a:pt x="38100" y="0"/>
                  </a:moveTo>
                  <a:lnTo>
                    <a:pt x="25400" y="0"/>
                  </a:lnTo>
                  <a:lnTo>
                    <a:pt x="0" y="0"/>
                  </a:lnTo>
                  <a:lnTo>
                    <a:pt x="0" y="12700"/>
                  </a:lnTo>
                  <a:lnTo>
                    <a:pt x="25400" y="12700"/>
                  </a:lnTo>
                  <a:lnTo>
                    <a:pt x="38100" y="12700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E3E3E3"/>
            </a:solidFill>
          </p:spPr>
        </p:sp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38100" cy="12700"/>
            </a:xfrm>
            <a:custGeom>
              <a:avLst/>
              <a:gdLst/>
              <a:ahLst/>
              <a:cxnLst/>
              <a:rect r="r" b="b" t="t" l="l"/>
              <a:pathLst>
                <a:path h="12700" w="38100">
                  <a:moveTo>
                    <a:pt x="38100" y="0"/>
                  </a:moveTo>
                  <a:lnTo>
                    <a:pt x="25400" y="0"/>
                  </a:lnTo>
                  <a:lnTo>
                    <a:pt x="0" y="0"/>
                  </a:lnTo>
                  <a:lnTo>
                    <a:pt x="0" y="12700"/>
                  </a:lnTo>
                  <a:lnTo>
                    <a:pt x="25400" y="12700"/>
                  </a:lnTo>
                  <a:lnTo>
                    <a:pt x="38100" y="12700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E3E3E3"/>
            </a:solidFill>
          </p:spPr>
        </p:sp>
      </p:grpSp>
      <p:sp>
        <p:nvSpPr>
          <p:cNvPr name="Freeform 38" id="38"/>
          <p:cNvSpPr/>
          <p:nvPr/>
        </p:nvSpPr>
        <p:spPr>
          <a:xfrm flipH="false" flipV="false" rot="0">
            <a:off x="4933170" y="7580702"/>
            <a:ext cx="2723720" cy="847590"/>
          </a:xfrm>
          <a:custGeom>
            <a:avLst/>
            <a:gdLst/>
            <a:ahLst/>
            <a:cxnLst/>
            <a:rect r="r" b="b" t="t" l="l"/>
            <a:pathLst>
              <a:path h="847590" w="2723720">
                <a:moveTo>
                  <a:pt x="0" y="0"/>
                </a:moveTo>
                <a:lnTo>
                  <a:pt x="2723720" y="0"/>
                </a:lnTo>
                <a:lnTo>
                  <a:pt x="2723720" y="847590"/>
                </a:lnTo>
                <a:lnTo>
                  <a:pt x="0" y="847590"/>
                </a:lnTo>
                <a:lnTo>
                  <a:pt x="0" y="0"/>
                </a:lnTo>
                <a:close/>
              </a:path>
            </a:pathLst>
          </a:custGeom>
          <a:blipFill>
            <a:blip r:embed="rId25"/>
            <a:stretch>
              <a:fillRect l="-189" t="0" r="-189" b="0"/>
            </a:stretch>
          </a:blipFill>
        </p:spPr>
      </p:sp>
      <p:grpSp>
        <p:nvGrpSpPr>
          <p:cNvPr name="Group 39" id="39"/>
          <p:cNvGrpSpPr/>
          <p:nvPr/>
        </p:nvGrpSpPr>
        <p:grpSpPr>
          <a:xfrm rot="0">
            <a:off x="4599848" y="7314044"/>
            <a:ext cx="266826" cy="266826"/>
            <a:chOff x="0" y="0"/>
            <a:chExt cx="355768" cy="355768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355600" cy="355600"/>
            </a:xfrm>
            <a:custGeom>
              <a:avLst/>
              <a:gdLst/>
              <a:ahLst/>
              <a:cxnLst/>
              <a:rect r="r" b="b" t="t" l="l"/>
              <a:pathLst>
                <a:path h="355600" w="355600">
                  <a:moveTo>
                    <a:pt x="177800" y="0"/>
                  </a:moveTo>
                  <a:lnTo>
                    <a:pt x="121539" y="9017"/>
                  </a:lnTo>
                  <a:lnTo>
                    <a:pt x="72771" y="34290"/>
                  </a:lnTo>
                  <a:lnTo>
                    <a:pt x="34290" y="72771"/>
                  </a:lnTo>
                  <a:lnTo>
                    <a:pt x="9017" y="121539"/>
                  </a:lnTo>
                  <a:lnTo>
                    <a:pt x="0" y="177800"/>
                  </a:lnTo>
                  <a:lnTo>
                    <a:pt x="9017" y="233934"/>
                  </a:lnTo>
                  <a:lnTo>
                    <a:pt x="34290" y="282702"/>
                  </a:lnTo>
                  <a:lnTo>
                    <a:pt x="72771" y="321183"/>
                  </a:lnTo>
                  <a:lnTo>
                    <a:pt x="121539" y="346456"/>
                  </a:lnTo>
                  <a:lnTo>
                    <a:pt x="177800" y="355600"/>
                  </a:lnTo>
                  <a:lnTo>
                    <a:pt x="233934" y="346583"/>
                  </a:lnTo>
                  <a:lnTo>
                    <a:pt x="282702" y="321310"/>
                  </a:lnTo>
                  <a:lnTo>
                    <a:pt x="321183" y="282829"/>
                  </a:lnTo>
                  <a:lnTo>
                    <a:pt x="346456" y="234061"/>
                  </a:lnTo>
                  <a:lnTo>
                    <a:pt x="355600" y="177800"/>
                  </a:lnTo>
                  <a:lnTo>
                    <a:pt x="346583" y="121666"/>
                  </a:lnTo>
                  <a:lnTo>
                    <a:pt x="321310" y="72898"/>
                  </a:lnTo>
                  <a:lnTo>
                    <a:pt x="282702" y="34290"/>
                  </a:lnTo>
                  <a:lnTo>
                    <a:pt x="233934" y="9017"/>
                  </a:lnTo>
                  <a:lnTo>
                    <a:pt x="1778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41" id="41"/>
          <p:cNvSpPr/>
          <p:nvPr/>
        </p:nvSpPr>
        <p:spPr>
          <a:xfrm flipH="false" flipV="false" rot="0">
            <a:off x="4599848" y="7314044"/>
            <a:ext cx="266826" cy="266826"/>
          </a:xfrm>
          <a:custGeom>
            <a:avLst/>
            <a:gdLst/>
            <a:ahLst/>
            <a:cxnLst/>
            <a:rect r="r" b="b" t="t" l="l"/>
            <a:pathLst>
              <a:path h="266826" w="266826">
                <a:moveTo>
                  <a:pt x="0" y="0"/>
                </a:moveTo>
                <a:lnTo>
                  <a:pt x="266826" y="0"/>
                </a:lnTo>
                <a:lnTo>
                  <a:pt x="266826" y="266826"/>
                </a:lnTo>
                <a:lnTo>
                  <a:pt x="0" y="26682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2" id="42"/>
          <p:cNvSpPr/>
          <p:nvPr/>
        </p:nvSpPr>
        <p:spPr>
          <a:xfrm flipH="false" flipV="false" rot="0">
            <a:off x="4675208" y="7389404"/>
            <a:ext cx="115938" cy="117155"/>
          </a:xfrm>
          <a:custGeom>
            <a:avLst/>
            <a:gdLst/>
            <a:ahLst/>
            <a:cxnLst/>
            <a:rect r="r" b="b" t="t" l="l"/>
            <a:pathLst>
              <a:path h="117155" w="115938">
                <a:moveTo>
                  <a:pt x="0" y="0"/>
                </a:moveTo>
                <a:lnTo>
                  <a:pt x="115938" y="0"/>
                </a:lnTo>
                <a:lnTo>
                  <a:pt x="115938" y="117156"/>
                </a:lnTo>
                <a:lnTo>
                  <a:pt x="0" y="117156"/>
                </a:lnTo>
                <a:lnTo>
                  <a:pt x="0" y="0"/>
                </a:lnTo>
                <a:close/>
              </a:path>
            </a:pathLst>
          </a:custGeom>
          <a:blipFill>
            <a:blip r:embed="rId26"/>
            <a:stretch>
              <a:fillRect l="-525" t="0" r="-525" b="0"/>
            </a:stretch>
          </a:blipFill>
        </p:spPr>
      </p:sp>
      <p:sp>
        <p:nvSpPr>
          <p:cNvPr name="Freeform 43" id="43"/>
          <p:cNvSpPr/>
          <p:nvPr/>
        </p:nvSpPr>
        <p:spPr>
          <a:xfrm flipH="false" flipV="false" rot="0">
            <a:off x="4943235" y="7399756"/>
            <a:ext cx="969296" cy="87172"/>
          </a:xfrm>
          <a:custGeom>
            <a:avLst/>
            <a:gdLst/>
            <a:ahLst/>
            <a:cxnLst/>
            <a:rect r="r" b="b" t="t" l="l"/>
            <a:pathLst>
              <a:path h="87172" w="969296">
                <a:moveTo>
                  <a:pt x="0" y="0"/>
                </a:moveTo>
                <a:lnTo>
                  <a:pt x="969296" y="0"/>
                </a:lnTo>
                <a:lnTo>
                  <a:pt x="969296" y="87173"/>
                </a:lnTo>
                <a:lnTo>
                  <a:pt x="0" y="87173"/>
                </a:lnTo>
                <a:lnTo>
                  <a:pt x="0" y="0"/>
                </a:lnTo>
                <a:close/>
              </a:path>
            </a:pathLst>
          </a:custGeom>
          <a:blipFill>
            <a:blip r:embed="rId27"/>
            <a:stretch>
              <a:fillRect l="-362" t="0" r="-362" b="0"/>
            </a:stretch>
          </a:blipFill>
        </p:spPr>
      </p:sp>
      <p:grpSp>
        <p:nvGrpSpPr>
          <p:cNvPr name="Group 44" id="44"/>
          <p:cNvGrpSpPr/>
          <p:nvPr/>
        </p:nvGrpSpPr>
        <p:grpSpPr>
          <a:xfrm rot="0">
            <a:off x="4295096" y="8713999"/>
            <a:ext cx="4285970" cy="714425"/>
            <a:chOff x="0" y="0"/>
            <a:chExt cx="5714627" cy="952566"/>
          </a:xfrm>
        </p:grpSpPr>
        <p:sp>
          <p:nvSpPr>
            <p:cNvPr name="Freeform 45" id="45"/>
            <p:cNvSpPr/>
            <p:nvPr/>
          </p:nvSpPr>
          <p:spPr>
            <a:xfrm flipH="false" flipV="false" rot="0">
              <a:off x="0" y="0"/>
              <a:ext cx="5714111" cy="952373"/>
            </a:xfrm>
            <a:custGeom>
              <a:avLst/>
              <a:gdLst/>
              <a:ahLst/>
              <a:cxnLst/>
              <a:rect r="r" b="b" t="t" l="l"/>
              <a:pathLst>
                <a:path h="952373" w="5714111">
                  <a:moveTo>
                    <a:pt x="5714111" y="0"/>
                  </a:moveTo>
                  <a:lnTo>
                    <a:pt x="0" y="0"/>
                  </a:lnTo>
                  <a:lnTo>
                    <a:pt x="0" y="952373"/>
                  </a:lnTo>
                  <a:lnTo>
                    <a:pt x="5714111" y="952373"/>
                  </a:lnTo>
                  <a:lnTo>
                    <a:pt x="5714111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46" id="46"/>
          <p:cNvSpPr/>
          <p:nvPr/>
        </p:nvSpPr>
        <p:spPr>
          <a:xfrm flipH="false" flipV="false" rot="0">
            <a:off x="4603501" y="9013988"/>
            <a:ext cx="1235146" cy="165578"/>
          </a:xfrm>
          <a:custGeom>
            <a:avLst/>
            <a:gdLst/>
            <a:ahLst/>
            <a:cxnLst/>
            <a:rect r="r" b="b" t="t" l="l"/>
            <a:pathLst>
              <a:path h="165578" w="1235146">
                <a:moveTo>
                  <a:pt x="0" y="0"/>
                </a:moveTo>
                <a:lnTo>
                  <a:pt x="1235145" y="0"/>
                </a:lnTo>
                <a:lnTo>
                  <a:pt x="1235145" y="165578"/>
                </a:lnTo>
                <a:lnTo>
                  <a:pt x="0" y="165578"/>
                </a:lnTo>
                <a:lnTo>
                  <a:pt x="0" y="0"/>
                </a:lnTo>
                <a:close/>
              </a:path>
            </a:pathLst>
          </a:custGeom>
          <a:blipFill>
            <a:blip r:embed="rId28"/>
            <a:stretch>
              <a:fillRect l="0" t="-1039" r="0" b="-1039"/>
            </a:stretch>
          </a:blipFill>
        </p:spPr>
      </p:sp>
      <p:grpSp>
        <p:nvGrpSpPr>
          <p:cNvPr name="Group 47" id="47"/>
          <p:cNvGrpSpPr/>
          <p:nvPr/>
        </p:nvGrpSpPr>
        <p:grpSpPr>
          <a:xfrm rot="0">
            <a:off x="7554511" y="8963881"/>
            <a:ext cx="262206" cy="262206"/>
            <a:chOff x="0" y="0"/>
            <a:chExt cx="349608" cy="349608"/>
          </a:xfrm>
        </p:grpSpPr>
        <p:sp>
          <p:nvSpPr>
            <p:cNvPr name="Freeform 48" id="48"/>
            <p:cNvSpPr/>
            <p:nvPr/>
          </p:nvSpPr>
          <p:spPr>
            <a:xfrm flipH="false" flipV="false" rot="0">
              <a:off x="0" y="0"/>
              <a:ext cx="349250" cy="349504"/>
            </a:xfrm>
            <a:custGeom>
              <a:avLst/>
              <a:gdLst/>
              <a:ahLst/>
              <a:cxnLst/>
              <a:rect r="r" b="b" t="t" l="l"/>
              <a:pathLst>
                <a:path h="349504" w="349250">
                  <a:moveTo>
                    <a:pt x="21590" y="0"/>
                  </a:moveTo>
                  <a:lnTo>
                    <a:pt x="0" y="16256"/>
                  </a:lnTo>
                  <a:lnTo>
                    <a:pt x="0" y="22733"/>
                  </a:lnTo>
                  <a:lnTo>
                    <a:pt x="30861" y="147193"/>
                  </a:lnTo>
                  <a:lnTo>
                    <a:pt x="168910" y="166243"/>
                  </a:lnTo>
                  <a:lnTo>
                    <a:pt x="170942" y="167259"/>
                  </a:lnTo>
                  <a:lnTo>
                    <a:pt x="173863" y="170561"/>
                  </a:lnTo>
                  <a:lnTo>
                    <a:pt x="174625" y="172593"/>
                  </a:lnTo>
                  <a:lnTo>
                    <a:pt x="174625" y="176911"/>
                  </a:lnTo>
                  <a:lnTo>
                    <a:pt x="173863" y="178943"/>
                  </a:lnTo>
                  <a:lnTo>
                    <a:pt x="170942" y="182245"/>
                  </a:lnTo>
                  <a:lnTo>
                    <a:pt x="168910" y="183261"/>
                  </a:lnTo>
                  <a:lnTo>
                    <a:pt x="35687" y="198120"/>
                  </a:lnTo>
                  <a:lnTo>
                    <a:pt x="34163" y="198755"/>
                  </a:lnTo>
                  <a:lnTo>
                    <a:pt x="381" y="324231"/>
                  </a:lnTo>
                  <a:lnTo>
                    <a:pt x="0" y="333248"/>
                  </a:lnTo>
                  <a:lnTo>
                    <a:pt x="889" y="336423"/>
                  </a:lnTo>
                  <a:lnTo>
                    <a:pt x="21590" y="349504"/>
                  </a:lnTo>
                  <a:lnTo>
                    <a:pt x="24892" y="348869"/>
                  </a:lnTo>
                  <a:lnTo>
                    <a:pt x="339217" y="195453"/>
                  </a:lnTo>
                  <a:lnTo>
                    <a:pt x="342773" y="192151"/>
                  </a:lnTo>
                  <a:lnTo>
                    <a:pt x="347853" y="184023"/>
                  </a:lnTo>
                  <a:lnTo>
                    <a:pt x="349250" y="179324"/>
                  </a:lnTo>
                  <a:lnTo>
                    <a:pt x="349250" y="169799"/>
                  </a:lnTo>
                  <a:lnTo>
                    <a:pt x="24892" y="635"/>
                  </a:lnTo>
                  <a:lnTo>
                    <a:pt x="21590" y="0"/>
                  </a:lnTo>
                  <a:close/>
                </a:path>
              </a:pathLst>
            </a:custGeom>
            <a:solidFill>
              <a:srgbClr val="667085"/>
            </a:solidFill>
          </p:spPr>
        </p:sp>
      </p:grpSp>
      <p:sp>
        <p:nvSpPr>
          <p:cNvPr name="Freeform 49" id="49"/>
          <p:cNvSpPr/>
          <p:nvPr/>
        </p:nvSpPr>
        <p:spPr>
          <a:xfrm flipH="false" flipV="false" rot="0">
            <a:off x="8180683" y="8939391"/>
            <a:ext cx="228564" cy="292056"/>
          </a:xfrm>
          <a:custGeom>
            <a:avLst/>
            <a:gdLst/>
            <a:ahLst/>
            <a:cxnLst/>
            <a:rect r="r" b="b" t="t" l="l"/>
            <a:pathLst>
              <a:path h="292056" w="228564">
                <a:moveTo>
                  <a:pt x="0" y="0"/>
                </a:moveTo>
                <a:lnTo>
                  <a:pt x="228563" y="0"/>
                </a:lnTo>
                <a:lnTo>
                  <a:pt x="228563" y="292056"/>
                </a:lnTo>
                <a:lnTo>
                  <a:pt x="0" y="292056"/>
                </a:lnTo>
                <a:lnTo>
                  <a:pt x="0" y="0"/>
                </a:lnTo>
                <a:close/>
              </a:path>
            </a:pathLst>
          </a:custGeom>
          <a:blipFill>
            <a:blip r:embed="rId29"/>
            <a:stretch>
              <a:fillRect l="0" t="-1170" r="0" b="-1170"/>
            </a:stretch>
          </a:blipFill>
        </p:spPr>
      </p:sp>
      <p:sp>
        <p:nvSpPr>
          <p:cNvPr name="Freeform 50" id="50"/>
          <p:cNvSpPr/>
          <p:nvPr/>
        </p:nvSpPr>
        <p:spPr>
          <a:xfrm flipH="false" flipV="false" rot="0">
            <a:off x="4295095" y="1685666"/>
            <a:ext cx="4314270" cy="8114524"/>
          </a:xfrm>
          <a:custGeom>
            <a:avLst/>
            <a:gdLst/>
            <a:ahLst/>
            <a:cxnLst/>
            <a:rect r="r" b="b" t="t" l="l"/>
            <a:pathLst>
              <a:path h="8114524" w="4314270">
                <a:moveTo>
                  <a:pt x="0" y="0"/>
                </a:moveTo>
                <a:lnTo>
                  <a:pt x="4314270" y="0"/>
                </a:lnTo>
                <a:lnTo>
                  <a:pt x="4314270" y="8114524"/>
                </a:lnTo>
                <a:lnTo>
                  <a:pt x="0" y="8114524"/>
                </a:lnTo>
                <a:lnTo>
                  <a:pt x="0" y="0"/>
                </a:lnTo>
                <a:close/>
              </a:path>
            </a:pathLst>
          </a:custGeom>
          <a:blipFill>
            <a:blip r:embed="rId30">
              <a:extLs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1" id="51"/>
          <p:cNvSpPr/>
          <p:nvPr/>
        </p:nvSpPr>
        <p:spPr>
          <a:xfrm flipH="false" flipV="false" rot="0">
            <a:off x="8961609" y="1685658"/>
            <a:ext cx="4238034" cy="8114524"/>
          </a:xfrm>
          <a:custGeom>
            <a:avLst/>
            <a:gdLst/>
            <a:ahLst/>
            <a:cxnLst/>
            <a:rect r="r" b="b" t="t" l="l"/>
            <a:pathLst>
              <a:path h="8114524" w="4238034">
                <a:moveTo>
                  <a:pt x="0" y="0"/>
                </a:moveTo>
                <a:lnTo>
                  <a:pt x="4238034" y="0"/>
                </a:lnTo>
                <a:lnTo>
                  <a:pt x="4238034" y="8114524"/>
                </a:lnTo>
                <a:lnTo>
                  <a:pt x="0" y="811452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2" id="52"/>
          <p:cNvGrpSpPr/>
          <p:nvPr/>
        </p:nvGrpSpPr>
        <p:grpSpPr>
          <a:xfrm rot="0">
            <a:off x="8961609" y="1685658"/>
            <a:ext cx="4190675" cy="752543"/>
            <a:chOff x="0" y="0"/>
            <a:chExt cx="5587567" cy="1003390"/>
          </a:xfrm>
        </p:grpSpPr>
        <p:sp>
          <p:nvSpPr>
            <p:cNvPr name="Freeform 53" id="53"/>
            <p:cNvSpPr/>
            <p:nvPr/>
          </p:nvSpPr>
          <p:spPr>
            <a:xfrm flipH="false" flipV="false" rot="0">
              <a:off x="0" y="0"/>
              <a:ext cx="5587111" cy="1003173"/>
            </a:xfrm>
            <a:custGeom>
              <a:avLst/>
              <a:gdLst/>
              <a:ahLst/>
              <a:cxnLst/>
              <a:rect r="r" b="b" t="t" l="l"/>
              <a:pathLst>
                <a:path h="1003173" w="5587111">
                  <a:moveTo>
                    <a:pt x="5587111" y="0"/>
                  </a:moveTo>
                  <a:lnTo>
                    <a:pt x="0" y="0"/>
                  </a:lnTo>
                  <a:lnTo>
                    <a:pt x="0" y="1003173"/>
                  </a:lnTo>
                  <a:lnTo>
                    <a:pt x="5587111" y="1003173"/>
                  </a:lnTo>
                  <a:lnTo>
                    <a:pt x="5587111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54" id="54"/>
          <p:cNvGrpSpPr/>
          <p:nvPr/>
        </p:nvGrpSpPr>
        <p:grpSpPr>
          <a:xfrm rot="0">
            <a:off x="8961609" y="2428492"/>
            <a:ext cx="4190675" cy="9818"/>
            <a:chOff x="0" y="0"/>
            <a:chExt cx="5587567" cy="13091"/>
          </a:xfrm>
        </p:grpSpPr>
        <p:sp>
          <p:nvSpPr>
            <p:cNvPr name="Freeform 55" id="55"/>
            <p:cNvSpPr/>
            <p:nvPr/>
          </p:nvSpPr>
          <p:spPr>
            <a:xfrm flipH="false" flipV="false" rot="0">
              <a:off x="0" y="0"/>
              <a:ext cx="5587111" cy="12700"/>
            </a:xfrm>
            <a:custGeom>
              <a:avLst/>
              <a:gdLst/>
              <a:ahLst/>
              <a:cxnLst/>
              <a:rect r="r" b="b" t="t" l="l"/>
              <a:pathLst>
                <a:path h="12700" w="5587111">
                  <a:moveTo>
                    <a:pt x="0" y="12700"/>
                  </a:moveTo>
                  <a:lnTo>
                    <a:pt x="5587111" y="12700"/>
                  </a:lnTo>
                  <a:lnTo>
                    <a:pt x="5587111" y="0"/>
                  </a:lnTo>
                  <a:lnTo>
                    <a:pt x="0" y="0"/>
                  </a:lnTo>
                  <a:lnTo>
                    <a:pt x="0" y="12700"/>
                  </a:lnTo>
                  <a:close/>
                </a:path>
              </a:pathLst>
            </a:custGeom>
            <a:solidFill>
              <a:srgbClr val="E3E3E3"/>
            </a:solidFill>
          </p:spPr>
        </p:sp>
      </p:grpSp>
      <p:grpSp>
        <p:nvGrpSpPr>
          <p:cNvPr name="Group 56" id="56"/>
          <p:cNvGrpSpPr/>
          <p:nvPr/>
        </p:nvGrpSpPr>
        <p:grpSpPr>
          <a:xfrm rot="0">
            <a:off x="12261500" y="2080883"/>
            <a:ext cx="152472" cy="19059"/>
            <a:chOff x="0" y="0"/>
            <a:chExt cx="203296" cy="25412"/>
          </a:xfrm>
        </p:grpSpPr>
        <p:sp>
          <p:nvSpPr>
            <p:cNvPr name="Freeform 57" id="57"/>
            <p:cNvSpPr/>
            <p:nvPr/>
          </p:nvSpPr>
          <p:spPr>
            <a:xfrm flipH="false" flipV="false" rot="0">
              <a:off x="0" y="0"/>
              <a:ext cx="12700" cy="25400"/>
            </a:xfrm>
            <a:custGeom>
              <a:avLst/>
              <a:gdLst/>
              <a:ahLst/>
              <a:cxnLst/>
              <a:rect r="r" b="b" t="t" l="l"/>
              <a:pathLst>
                <a:path h="25400" w="12700">
                  <a:moveTo>
                    <a:pt x="12700" y="0"/>
                  </a:moveTo>
                  <a:lnTo>
                    <a:pt x="5715" y="0"/>
                  </a:lnTo>
                  <a:lnTo>
                    <a:pt x="0" y="5715"/>
                  </a:lnTo>
                  <a:lnTo>
                    <a:pt x="0" y="19685"/>
                  </a:lnTo>
                  <a:lnTo>
                    <a:pt x="5715" y="25400"/>
                  </a:lnTo>
                  <a:lnTo>
                    <a:pt x="12700" y="25400"/>
                  </a:lnTo>
                  <a:lnTo>
                    <a:pt x="12700" y="0"/>
                  </a:lnTo>
                  <a:close/>
                </a:path>
              </a:pathLst>
            </a:custGeom>
            <a:solidFill>
              <a:srgbClr val="667085"/>
            </a:solidFill>
          </p:spPr>
        </p:sp>
        <p:sp>
          <p:nvSpPr>
            <p:cNvPr name="Freeform 58" id="58"/>
            <p:cNvSpPr/>
            <p:nvPr/>
          </p:nvSpPr>
          <p:spPr>
            <a:xfrm flipH="false" flipV="false" rot="0">
              <a:off x="12700" y="0"/>
              <a:ext cx="177800" cy="25400"/>
            </a:xfrm>
            <a:custGeom>
              <a:avLst/>
              <a:gdLst/>
              <a:ahLst/>
              <a:cxnLst/>
              <a:rect r="r" b="b" t="t" l="l"/>
              <a:pathLst>
                <a:path h="25400" w="177800">
                  <a:moveTo>
                    <a:pt x="177800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177800" y="25400"/>
                  </a:lnTo>
                  <a:lnTo>
                    <a:pt x="177800" y="0"/>
                  </a:lnTo>
                  <a:close/>
                </a:path>
              </a:pathLst>
            </a:custGeom>
            <a:solidFill>
              <a:srgbClr val="667085"/>
            </a:solidFill>
          </p:spPr>
        </p:sp>
        <p:sp>
          <p:nvSpPr>
            <p:cNvPr name="Freeform 59" id="59"/>
            <p:cNvSpPr/>
            <p:nvPr/>
          </p:nvSpPr>
          <p:spPr>
            <a:xfrm flipH="false" flipV="false" rot="0">
              <a:off x="190500" y="0"/>
              <a:ext cx="12700" cy="25400"/>
            </a:xfrm>
            <a:custGeom>
              <a:avLst/>
              <a:gdLst/>
              <a:ahLst/>
              <a:cxnLst/>
              <a:rect r="r" b="b" t="t" l="l"/>
              <a:pathLst>
                <a:path h="25400" w="12700">
                  <a:moveTo>
                    <a:pt x="6985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6985" y="25400"/>
                  </a:lnTo>
                  <a:lnTo>
                    <a:pt x="12700" y="19685"/>
                  </a:lnTo>
                  <a:lnTo>
                    <a:pt x="12700" y="5715"/>
                  </a:lnTo>
                  <a:lnTo>
                    <a:pt x="6985" y="0"/>
                  </a:lnTo>
                  <a:close/>
                </a:path>
              </a:pathLst>
            </a:custGeom>
            <a:solidFill>
              <a:srgbClr val="667085"/>
            </a:solidFill>
          </p:spPr>
        </p:sp>
      </p:grpSp>
      <p:sp>
        <p:nvSpPr>
          <p:cNvPr name="Freeform 60" id="60"/>
          <p:cNvSpPr/>
          <p:nvPr/>
        </p:nvSpPr>
        <p:spPr>
          <a:xfrm flipH="false" flipV="false" rot="0">
            <a:off x="12612784" y="2033384"/>
            <a:ext cx="116452" cy="114052"/>
          </a:xfrm>
          <a:custGeom>
            <a:avLst/>
            <a:gdLst/>
            <a:ahLst/>
            <a:cxnLst/>
            <a:rect r="r" b="b" t="t" l="l"/>
            <a:pathLst>
              <a:path h="114052" w="116452">
                <a:moveTo>
                  <a:pt x="0" y="0"/>
                </a:moveTo>
                <a:lnTo>
                  <a:pt x="116452" y="0"/>
                </a:lnTo>
                <a:lnTo>
                  <a:pt x="116452" y="114052"/>
                </a:lnTo>
                <a:lnTo>
                  <a:pt x="0" y="11405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852" t="0" r="-852" b="0"/>
            </a:stretch>
          </a:blipFill>
        </p:spPr>
      </p:sp>
      <p:sp>
        <p:nvSpPr>
          <p:cNvPr name="Freeform 61" id="61"/>
          <p:cNvSpPr/>
          <p:nvPr/>
        </p:nvSpPr>
        <p:spPr>
          <a:xfrm flipH="false" flipV="false" rot="0">
            <a:off x="10356609" y="2009457"/>
            <a:ext cx="1156195" cy="145287"/>
          </a:xfrm>
          <a:custGeom>
            <a:avLst/>
            <a:gdLst/>
            <a:ahLst/>
            <a:cxnLst/>
            <a:rect r="r" b="b" t="t" l="l"/>
            <a:pathLst>
              <a:path h="145287" w="1156195">
                <a:moveTo>
                  <a:pt x="0" y="0"/>
                </a:moveTo>
                <a:lnTo>
                  <a:pt x="1156195" y="0"/>
                </a:lnTo>
                <a:lnTo>
                  <a:pt x="1156195" y="145287"/>
                </a:lnTo>
                <a:lnTo>
                  <a:pt x="0" y="145287"/>
                </a:lnTo>
                <a:lnTo>
                  <a:pt x="0" y="0"/>
                </a:lnTo>
                <a:close/>
              </a:path>
            </a:pathLst>
          </a:custGeom>
          <a:blipFill>
            <a:blip r:embed="rId32"/>
            <a:stretch>
              <a:fillRect l="0" t="-668" r="0" b="-668"/>
            </a:stretch>
          </a:blipFill>
        </p:spPr>
      </p:sp>
      <p:grpSp>
        <p:nvGrpSpPr>
          <p:cNvPr name="Group 62" id="62"/>
          <p:cNvGrpSpPr/>
          <p:nvPr/>
        </p:nvGrpSpPr>
        <p:grpSpPr>
          <a:xfrm rot="0">
            <a:off x="9304455" y="2428492"/>
            <a:ext cx="3562304" cy="9818"/>
            <a:chOff x="0" y="0"/>
            <a:chExt cx="4749739" cy="13091"/>
          </a:xfrm>
        </p:grpSpPr>
        <p:sp>
          <p:nvSpPr>
            <p:cNvPr name="Freeform 63" id="63"/>
            <p:cNvSpPr/>
            <p:nvPr/>
          </p:nvSpPr>
          <p:spPr>
            <a:xfrm flipH="false" flipV="false" rot="0">
              <a:off x="0" y="0"/>
              <a:ext cx="4749038" cy="12700"/>
            </a:xfrm>
            <a:custGeom>
              <a:avLst/>
              <a:gdLst/>
              <a:ahLst/>
              <a:cxnLst/>
              <a:rect r="r" b="b" t="t" l="l"/>
              <a:pathLst>
                <a:path h="12700" w="4749038">
                  <a:moveTo>
                    <a:pt x="4749038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4749038" y="12700"/>
                  </a:lnTo>
                  <a:lnTo>
                    <a:pt x="4749038" y="0"/>
                  </a:lnTo>
                  <a:close/>
                </a:path>
              </a:pathLst>
            </a:custGeom>
            <a:solidFill>
              <a:srgbClr val="667085">
                <a:alpha val="14902"/>
              </a:srgbClr>
            </a:solidFill>
          </p:spPr>
        </p:sp>
      </p:grpSp>
      <p:grpSp>
        <p:nvGrpSpPr>
          <p:cNvPr name="Group 64" id="64"/>
          <p:cNvGrpSpPr/>
          <p:nvPr/>
        </p:nvGrpSpPr>
        <p:grpSpPr>
          <a:xfrm rot="0">
            <a:off x="9523496" y="2857048"/>
            <a:ext cx="1466967" cy="561952"/>
            <a:chOff x="0" y="0"/>
            <a:chExt cx="1955956" cy="749270"/>
          </a:xfrm>
        </p:grpSpPr>
        <p:sp>
          <p:nvSpPr>
            <p:cNvPr name="Freeform 65" id="65"/>
            <p:cNvSpPr/>
            <p:nvPr/>
          </p:nvSpPr>
          <p:spPr>
            <a:xfrm flipH="false" flipV="false" rot="0">
              <a:off x="0" y="0"/>
              <a:ext cx="1955546" cy="749173"/>
            </a:xfrm>
            <a:custGeom>
              <a:avLst/>
              <a:gdLst/>
              <a:ahLst/>
              <a:cxnLst/>
              <a:rect r="r" b="b" t="t" l="l"/>
              <a:pathLst>
                <a:path h="749173" w="1955546">
                  <a:moveTo>
                    <a:pt x="1828546" y="0"/>
                  </a:moveTo>
                  <a:lnTo>
                    <a:pt x="127000" y="0"/>
                  </a:lnTo>
                  <a:lnTo>
                    <a:pt x="77597" y="10033"/>
                  </a:lnTo>
                  <a:lnTo>
                    <a:pt x="37211" y="37211"/>
                  </a:lnTo>
                  <a:lnTo>
                    <a:pt x="10033" y="77597"/>
                  </a:lnTo>
                  <a:lnTo>
                    <a:pt x="0" y="127000"/>
                  </a:lnTo>
                  <a:lnTo>
                    <a:pt x="0" y="622173"/>
                  </a:lnTo>
                  <a:lnTo>
                    <a:pt x="10033" y="671576"/>
                  </a:lnTo>
                  <a:lnTo>
                    <a:pt x="37211" y="711962"/>
                  </a:lnTo>
                  <a:lnTo>
                    <a:pt x="77597" y="739140"/>
                  </a:lnTo>
                  <a:lnTo>
                    <a:pt x="127000" y="749173"/>
                  </a:lnTo>
                  <a:lnTo>
                    <a:pt x="1828546" y="749173"/>
                  </a:lnTo>
                  <a:lnTo>
                    <a:pt x="1877949" y="739140"/>
                  </a:lnTo>
                  <a:lnTo>
                    <a:pt x="1918335" y="711962"/>
                  </a:lnTo>
                  <a:lnTo>
                    <a:pt x="1945513" y="671576"/>
                  </a:lnTo>
                  <a:lnTo>
                    <a:pt x="1955546" y="622173"/>
                  </a:lnTo>
                  <a:lnTo>
                    <a:pt x="1955546" y="127000"/>
                  </a:lnTo>
                  <a:lnTo>
                    <a:pt x="1945513" y="77597"/>
                  </a:lnTo>
                  <a:lnTo>
                    <a:pt x="1918335" y="37211"/>
                  </a:lnTo>
                  <a:lnTo>
                    <a:pt x="1877949" y="10033"/>
                  </a:lnTo>
                  <a:lnTo>
                    <a:pt x="1828546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66" id="66"/>
          <p:cNvSpPr/>
          <p:nvPr/>
        </p:nvSpPr>
        <p:spPr>
          <a:xfrm flipH="false" flipV="false" rot="0">
            <a:off x="9523495" y="2857048"/>
            <a:ext cx="1466967" cy="561952"/>
          </a:xfrm>
          <a:custGeom>
            <a:avLst/>
            <a:gdLst/>
            <a:ahLst/>
            <a:cxnLst/>
            <a:rect r="r" b="b" t="t" l="l"/>
            <a:pathLst>
              <a:path h="561952" w="1466967">
                <a:moveTo>
                  <a:pt x="0" y="0"/>
                </a:moveTo>
                <a:lnTo>
                  <a:pt x="1466967" y="0"/>
                </a:lnTo>
                <a:lnTo>
                  <a:pt x="1466967" y="561953"/>
                </a:lnTo>
                <a:lnTo>
                  <a:pt x="0" y="56195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7" id="67"/>
          <p:cNvSpPr/>
          <p:nvPr/>
        </p:nvSpPr>
        <p:spPr>
          <a:xfrm flipH="false" flipV="false" rot="0">
            <a:off x="9881438" y="3080851"/>
            <a:ext cx="846105" cy="131103"/>
          </a:xfrm>
          <a:custGeom>
            <a:avLst/>
            <a:gdLst/>
            <a:ahLst/>
            <a:cxnLst/>
            <a:rect r="r" b="b" t="t" l="l"/>
            <a:pathLst>
              <a:path h="131103" w="846105">
                <a:moveTo>
                  <a:pt x="0" y="0"/>
                </a:moveTo>
                <a:lnTo>
                  <a:pt x="846105" y="0"/>
                </a:lnTo>
                <a:lnTo>
                  <a:pt x="846105" y="131103"/>
                </a:lnTo>
                <a:lnTo>
                  <a:pt x="0" y="13110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8" id="68"/>
          <p:cNvSpPr/>
          <p:nvPr/>
        </p:nvSpPr>
        <p:spPr>
          <a:xfrm flipH="false" flipV="false" rot="0">
            <a:off x="9523495" y="3495123"/>
            <a:ext cx="2809431" cy="838068"/>
          </a:xfrm>
          <a:custGeom>
            <a:avLst/>
            <a:gdLst/>
            <a:ahLst/>
            <a:cxnLst/>
            <a:rect r="r" b="b" t="t" l="l"/>
            <a:pathLst>
              <a:path h="838068" w="2809431">
                <a:moveTo>
                  <a:pt x="0" y="0"/>
                </a:moveTo>
                <a:lnTo>
                  <a:pt x="2809431" y="0"/>
                </a:lnTo>
                <a:lnTo>
                  <a:pt x="2809431" y="838068"/>
                </a:lnTo>
                <a:lnTo>
                  <a:pt x="0" y="838068"/>
                </a:lnTo>
                <a:lnTo>
                  <a:pt x="0" y="0"/>
                </a:lnTo>
                <a:close/>
              </a:path>
            </a:pathLst>
          </a:custGeom>
          <a:blipFill>
            <a:blip r:embed="rId33"/>
            <a:stretch>
              <a:fillRect l="0" t="-180" r="0" b="-180"/>
            </a:stretch>
          </a:blipFill>
        </p:spPr>
      </p:sp>
      <p:grpSp>
        <p:nvGrpSpPr>
          <p:cNvPr name="Group 69" id="69"/>
          <p:cNvGrpSpPr/>
          <p:nvPr/>
        </p:nvGrpSpPr>
        <p:grpSpPr>
          <a:xfrm rot="0">
            <a:off x="9190173" y="2580867"/>
            <a:ext cx="266826" cy="266826"/>
            <a:chOff x="0" y="0"/>
            <a:chExt cx="355768" cy="355768"/>
          </a:xfrm>
        </p:grpSpPr>
        <p:sp>
          <p:nvSpPr>
            <p:cNvPr name="Freeform 70" id="70"/>
            <p:cNvSpPr/>
            <p:nvPr/>
          </p:nvSpPr>
          <p:spPr>
            <a:xfrm flipH="false" flipV="false" rot="0">
              <a:off x="0" y="0"/>
              <a:ext cx="355600" cy="355600"/>
            </a:xfrm>
            <a:custGeom>
              <a:avLst/>
              <a:gdLst/>
              <a:ahLst/>
              <a:cxnLst/>
              <a:rect r="r" b="b" t="t" l="l"/>
              <a:pathLst>
                <a:path h="355600" w="355600">
                  <a:moveTo>
                    <a:pt x="177800" y="0"/>
                  </a:moveTo>
                  <a:lnTo>
                    <a:pt x="121539" y="9017"/>
                  </a:lnTo>
                  <a:lnTo>
                    <a:pt x="72771" y="34290"/>
                  </a:lnTo>
                  <a:lnTo>
                    <a:pt x="34290" y="72771"/>
                  </a:lnTo>
                  <a:lnTo>
                    <a:pt x="9017" y="121539"/>
                  </a:lnTo>
                  <a:lnTo>
                    <a:pt x="0" y="177800"/>
                  </a:lnTo>
                  <a:lnTo>
                    <a:pt x="9017" y="233934"/>
                  </a:lnTo>
                  <a:lnTo>
                    <a:pt x="34290" y="282702"/>
                  </a:lnTo>
                  <a:lnTo>
                    <a:pt x="72771" y="321183"/>
                  </a:lnTo>
                  <a:lnTo>
                    <a:pt x="121539" y="346456"/>
                  </a:lnTo>
                  <a:lnTo>
                    <a:pt x="177800" y="355600"/>
                  </a:lnTo>
                  <a:lnTo>
                    <a:pt x="233934" y="346583"/>
                  </a:lnTo>
                  <a:lnTo>
                    <a:pt x="282702" y="321310"/>
                  </a:lnTo>
                  <a:lnTo>
                    <a:pt x="321183" y="282829"/>
                  </a:lnTo>
                  <a:lnTo>
                    <a:pt x="346456" y="234061"/>
                  </a:lnTo>
                  <a:lnTo>
                    <a:pt x="355600" y="177800"/>
                  </a:lnTo>
                  <a:lnTo>
                    <a:pt x="346583" y="121666"/>
                  </a:lnTo>
                  <a:lnTo>
                    <a:pt x="321310" y="72898"/>
                  </a:lnTo>
                  <a:lnTo>
                    <a:pt x="282702" y="34290"/>
                  </a:lnTo>
                  <a:lnTo>
                    <a:pt x="233934" y="9017"/>
                  </a:lnTo>
                  <a:lnTo>
                    <a:pt x="1778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71" id="71"/>
          <p:cNvSpPr/>
          <p:nvPr/>
        </p:nvSpPr>
        <p:spPr>
          <a:xfrm flipH="false" flipV="false" rot="0">
            <a:off x="9190173" y="2580867"/>
            <a:ext cx="266826" cy="266826"/>
          </a:xfrm>
          <a:custGeom>
            <a:avLst/>
            <a:gdLst/>
            <a:ahLst/>
            <a:cxnLst/>
            <a:rect r="r" b="b" t="t" l="l"/>
            <a:pathLst>
              <a:path h="266826" w="266826">
                <a:moveTo>
                  <a:pt x="0" y="0"/>
                </a:moveTo>
                <a:lnTo>
                  <a:pt x="266827" y="0"/>
                </a:lnTo>
                <a:lnTo>
                  <a:pt x="266827" y="266827"/>
                </a:lnTo>
                <a:lnTo>
                  <a:pt x="0" y="266827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2" id="72"/>
          <p:cNvSpPr/>
          <p:nvPr/>
        </p:nvSpPr>
        <p:spPr>
          <a:xfrm flipH="false" flipV="false" rot="0">
            <a:off x="9265533" y="2656227"/>
            <a:ext cx="115938" cy="117155"/>
          </a:xfrm>
          <a:custGeom>
            <a:avLst/>
            <a:gdLst/>
            <a:ahLst/>
            <a:cxnLst/>
            <a:rect r="r" b="b" t="t" l="l"/>
            <a:pathLst>
              <a:path h="117155" w="115938">
                <a:moveTo>
                  <a:pt x="0" y="0"/>
                </a:moveTo>
                <a:lnTo>
                  <a:pt x="115938" y="0"/>
                </a:lnTo>
                <a:lnTo>
                  <a:pt x="115938" y="117155"/>
                </a:lnTo>
                <a:lnTo>
                  <a:pt x="0" y="117155"/>
                </a:lnTo>
                <a:lnTo>
                  <a:pt x="0" y="0"/>
                </a:lnTo>
                <a:close/>
              </a:path>
            </a:pathLst>
          </a:custGeom>
          <a:blipFill>
            <a:blip r:embed="rId26"/>
            <a:stretch>
              <a:fillRect l="-525" t="0" r="-525" b="0"/>
            </a:stretch>
          </a:blipFill>
        </p:spPr>
      </p:sp>
      <p:sp>
        <p:nvSpPr>
          <p:cNvPr name="Freeform 73" id="73"/>
          <p:cNvSpPr/>
          <p:nvPr/>
        </p:nvSpPr>
        <p:spPr>
          <a:xfrm flipH="false" flipV="false" rot="0">
            <a:off x="9562130" y="2666578"/>
            <a:ext cx="971528" cy="87172"/>
          </a:xfrm>
          <a:custGeom>
            <a:avLst/>
            <a:gdLst/>
            <a:ahLst/>
            <a:cxnLst/>
            <a:rect r="r" b="b" t="t" l="l"/>
            <a:pathLst>
              <a:path h="87172" w="971528">
                <a:moveTo>
                  <a:pt x="0" y="0"/>
                </a:moveTo>
                <a:lnTo>
                  <a:pt x="971528" y="0"/>
                </a:lnTo>
                <a:lnTo>
                  <a:pt x="971528" y="87172"/>
                </a:lnTo>
                <a:lnTo>
                  <a:pt x="0" y="87172"/>
                </a:lnTo>
                <a:lnTo>
                  <a:pt x="0" y="0"/>
                </a:lnTo>
                <a:close/>
              </a:path>
            </a:pathLst>
          </a:custGeom>
          <a:blipFill>
            <a:blip r:embed="rId34"/>
            <a:stretch>
              <a:fillRect l="-247" t="0" r="-247" b="0"/>
            </a:stretch>
          </a:blipFill>
        </p:spPr>
      </p:sp>
      <p:sp>
        <p:nvSpPr>
          <p:cNvPr name="Freeform 74" id="74"/>
          <p:cNvSpPr/>
          <p:nvPr/>
        </p:nvSpPr>
        <p:spPr>
          <a:xfrm flipH="false" flipV="false" rot="0">
            <a:off x="12050144" y="6456930"/>
            <a:ext cx="862603" cy="87009"/>
          </a:xfrm>
          <a:custGeom>
            <a:avLst/>
            <a:gdLst/>
            <a:ahLst/>
            <a:cxnLst/>
            <a:rect r="r" b="b" t="t" l="l"/>
            <a:pathLst>
              <a:path h="87009" w="862603">
                <a:moveTo>
                  <a:pt x="0" y="0"/>
                </a:moveTo>
                <a:lnTo>
                  <a:pt x="862603" y="0"/>
                </a:lnTo>
                <a:lnTo>
                  <a:pt x="862603" y="87009"/>
                </a:lnTo>
                <a:lnTo>
                  <a:pt x="0" y="87009"/>
                </a:lnTo>
                <a:lnTo>
                  <a:pt x="0" y="0"/>
                </a:lnTo>
                <a:close/>
              </a:path>
            </a:pathLst>
          </a:custGeom>
          <a:blipFill>
            <a:blip r:embed="rId35"/>
            <a:stretch>
              <a:fillRect l="-182" t="0" r="-182" b="0"/>
            </a:stretch>
          </a:blipFill>
        </p:spPr>
      </p:sp>
      <p:sp>
        <p:nvSpPr>
          <p:cNvPr name="Freeform 75" id="75"/>
          <p:cNvSpPr/>
          <p:nvPr/>
        </p:nvSpPr>
        <p:spPr>
          <a:xfrm flipH="false" flipV="false" rot="0">
            <a:off x="12657267" y="7297594"/>
            <a:ext cx="254698" cy="84899"/>
          </a:xfrm>
          <a:custGeom>
            <a:avLst/>
            <a:gdLst/>
            <a:ahLst/>
            <a:cxnLst/>
            <a:rect r="r" b="b" t="t" l="l"/>
            <a:pathLst>
              <a:path h="84899" w="254698">
                <a:moveTo>
                  <a:pt x="0" y="0"/>
                </a:moveTo>
                <a:lnTo>
                  <a:pt x="254698" y="0"/>
                </a:lnTo>
                <a:lnTo>
                  <a:pt x="254698" y="84900"/>
                </a:lnTo>
                <a:lnTo>
                  <a:pt x="0" y="84900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6" id="76"/>
          <p:cNvSpPr/>
          <p:nvPr/>
        </p:nvSpPr>
        <p:spPr>
          <a:xfrm flipH="false" flipV="false" rot="0">
            <a:off x="9523495" y="4428425"/>
            <a:ext cx="2809431" cy="552362"/>
          </a:xfrm>
          <a:custGeom>
            <a:avLst/>
            <a:gdLst/>
            <a:ahLst/>
            <a:cxnLst/>
            <a:rect r="r" b="b" t="t" l="l"/>
            <a:pathLst>
              <a:path h="552362" w="2809431">
                <a:moveTo>
                  <a:pt x="0" y="0"/>
                </a:moveTo>
                <a:lnTo>
                  <a:pt x="2809431" y="0"/>
                </a:lnTo>
                <a:lnTo>
                  <a:pt x="2809431" y="552362"/>
                </a:lnTo>
                <a:lnTo>
                  <a:pt x="0" y="552362"/>
                </a:lnTo>
                <a:lnTo>
                  <a:pt x="0" y="0"/>
                </a:lnTo>
                <a:close/>
              </a:path>
            </a:pathLst>
          </a:custGeom>
          <a:blipFill>
            <a:blip r:embed="rId36"/>
            <a:stretch>
              <a:fillRect l="-158" t="0" r="-158" b="0"/>
            </a:stretch>
          </a:blipFill>
        </p:spPr>
      </p:sp>
      <p:sp>
        <p:nvSpPr>
          <p:cNvPr name="Freeform 77" id="77"/>
          <p:cNvSpPr/>
          <p:nvPr/>
        </p:nvSpPr>
        <p:spPr>
          <a:xfrm flipH="false" flipV="false" rot="0">
            <a:off x="9523495" y="5076023"/>
            <a:ext cx="2809431" cy="552362"/>
          </a:xfrm>
          <a:custGeom>
            <a:avLst/>
            <a:gdLst/>
            <a:ahLst/>
            <a:cxnLst/>
            <a:rect r="r" b="b" t="t" l="l"/>
            <a:pathLst>
              <a:path h="552362" w="2809431">
                <a:moveTo>
                  <a:pt x="0" y="0"/>
                </a:moveTo>
                <a:lnTo>
                  <a:pt x="2809431" y="0"/>
                </a:lnTo>
                <a:lnTo>
                  <a:pt x="2809431" y="552363"/>
                </a:lnTo>
                <a:lnTo>
                  <a:pt x="0" y="552363"/>
                </a:lnTo>
                <a:lnTo>
                  <a:pt x="0" y="0"/>
                </a:lnTo>
                <a:close/>
              </a:path>
            </a:pathLst>
          </a:custGeom>
          <a:blipFill>
            <a:blip r:embed="rId37"/>
            <a:stretch>
              <a:fillRect l="0" t="-234" r="0" b="-234"/>
            </a:stretch>
          </a:blipFill>
        </p:spPr>
      </p:sp>
      <p:sp>
        <p:nvSpPr>
          <p:cNvPr name="Freeform 78" id="78"/>
          <p:cNvSpPr/>
          <p:nvPr/>
        </p:nvSpPr>
        <p:spPr>
          <a:xfrm flipH="false" flipV="false" rot="0">
            <a:off x="9523495" y="5761714"/>
            <a:ext cx="2809431" cy="552362"/>
          </a:xfrm>
          <a:custGeom>
            <a:avLst/>
            <a:gdLst/>
            <a:ahLst/>
            <a:cxnLst/>
            <a:rect r="r" b="b" t="t" l="l"/>
            <a:pathLst>
              <a:path h="552362" w="2809431">
                <a:moveTo>
                  <a:pt x="0" y="0"/>
                </a:moveTo>
                <a:lnTo>
                  <a:pt x="2809431" y="0"/>
                </a:lnTo>
                <a:lnTo>
                  <a:pt x="2809431" y="552363"/>
                </a:lnTo>
                <a:lnTo>
                  <a:pt x="0" y="552363"/>
                </a:lnTo>
                <a:lnTo>
                  <a:pt x="0" y="0"/>
                </a:lnTo>
                <a:close/>
              </a:path>
            </a:pathLst>
          </a:custGeom>
          <a:blipFill>
            <a:blip r:embed="rId38"/>
            <a:stretch>
              <a:fillRect l="-158" t="0" r="-158" b="0"/>
            </a:stretch>
          </a:blipFill>
        </p:spPr>
      </p:sp>
      <p:sp>
        <p:nvSpPr>
          <p:cNvPr name="Freeform 79" id="79"/>
          <p:cNvSpPr/>
          <p:nvPr/>
        </p:nvSpPr>
        <p:spPr>
          <a:xfrm flipH="false" flipV="false" rot="0">
            <a:off x="11047254" y="6647400"/>
            <a:ext cx="1876128" cy="552362"/>
          </a:xfrm>
          <a:custGeom>
            <a:avLst/>
            <a:gdLst/>
            <a:ahLst/>
            <a:cxnLst/>
            <a:rect r="r" b="b" t="t" l="l"/>
            <a:pathLst>
              <a:path h="552362" w="1876128">
                <a:moveTo>
                  <a:pt x="0" y="0"/>
                </a:moveTo>
                <a:lnTo>
                  <a:pt x="1876129" y="0"/>
                </a:lnTo>
                <a:lnTo>
                  <a:pt x="1876129" y="552363"/>
                </a:lnTo>
                <a:lnTo>
                  <a:pt x="0" y="552363"/>
                </a:lnTo>
                <a:lnTo>
                  <a:pt x="0" y="0"/>
                </a:lnTo>
                <a:close/>
              </a:path>
            </a:pathLst>
          </a:custGeom>
          <a:blipFill>
            <a:blip r:embed="rId39"/>
            <a:stretch>
              <a:fillRect l="0" t="-87" r="0" b="-87"/>
            </a:stretch>
          </a:blipFill>
        </p:spPr>
      </p:sp>
      <p:sp>
        <p:nvSpPr>
          <p:cNvPr name="Freeform 80" id="80"/>
          <p:cNvSpPr/>
          <p:nvPr/>
        </p:nvSpPr>
        <p:spPr>
          <a:xfrm flipH="false" flipV="false" rot="0">
            <a:off x="9523495" y="7475944"/>
            <a:ext cx="2723720" cy="1133296"/>
          </a:xfrm>
          <a:custGeom>
            <a:avLst/>
            <a:gdLst/>
            <a:ahLst/>
            <a:cxnLst/>
            <a:rect r="r" b="b" t="t" l="l"/>
            <a:pathLst>
              <a:path h="1133296" w="2723720">
                <a:moveTo>
                  <a:pt x="0" y="0"/>
                </a:moveTo>
                <a:lnTo>
                  <a:pt x="2723719" y="0"/>
                </a:lnTo>
                <a:lnTo>
                  <a:pt x="2723719" y="1133296"/>
                </a:lnTo>
                <a:lnTo>
                  <a:pt x="0" y="1133296"/>
                </a:lnTo>
                <a:lnTo>
                  <a:pt x="0" y="0"/>
                </a:lnTo>
                <a:close/>
              </a:path>
            </a:pathLst>
          </a:custGeom>
          <a:blipFill>
            <a:blip r:embed="rId40"/>
            <a:stretch>
              <a:fillRect l="0" t="-133" r="0" b="-133"/>
            </a:stretch>
          </a:blipFill>
        </p:spPr>
      </p:sp>
      <p:grpSp>
        <p:nvGrpSpPr>
          <p:cNvPr name="Group 81" id="81"/>
          <p:cNvGrpSpPr/>
          <p:nvPr/>
        </p:nvGrpSpPr>
        <p:grpSpPr>
          <a:xfrm rot="0">
            <a:off x="9190173" y="7209286"/>
            <a:ext cx="266826" cy="266826"/>
            <a:chOff x="0" y="0"/>
            <a:chExt cx="355768" cy="355768"/>
          </a:xfrm>
        </p:grpSpPr>
        <p:sp>
          <p:nvSpPr>
            <p:cNvPr name="Freeform 82" id="82"/>
            <p:cNvSpPr/>
            <p:nvPr/>
          </p:nvSpPr>
          <p:spPr>
            <a:xfrm flipH="false" flipV="false" rot="0">
              <a:off x="0" y="0"/>
              <a:ext cx="355600" cy="355600"/>
            </a:xfrm>
            <a:custGeom>
              <a:avLst/>
              <a:gdLst/>
              <a:ahLst/>
              <a:cxnLst/>
              <a:rect r="r" b="b" t="t" l="l"/>
              <a:pathLst>
                <a:path h="355600" w="355600">
                  <a:moveTo>
                    <a:pt x="177800" y="0"/>
                  </a:moveTo>
                  <a:lnTo>
                    <a:pt x="121539" y="9017"/>
                  </a:lnTo>
                  <a:lnTo>
                    <a:pt x="72771" y="34290"/>
                  </a:lnTo>
                  <a:lnTo>
                    <a:pt x="34290" y="72771"/>
                  </a:lnTo>
                  <a:lnTo>
                    <a:pt x="9017" y="121539"/>
                  </a:lnTo>
                  <a:lnTo>
                    <a:pt x="0" y="177800"/>
                  </a:lnTo>
                  <a:lnTo>
                    <a:pt x="9017" y="233934"/>
                  </a:lnTo>
                  <a:lnTo>
                    <a:pt x="34290" y="282702"/>
                  </a:lnTo>
                  <a:lnTo>
                    <a:pt x="72771" y="321183"/>
                  </a:lnTo>
                  <a:lnTo>
                    <a:pt x="121539" y="346456"/>
                  </a:lnTo>
                  <a:lnTo>
                    <a:pt x="177800" y="355600"/>
                  </a:lnTo>
                  <a:lnTo>
                    <a:pt x="233934" y="346583"/>
                  </a:lnTo>
                  <a:lnTo>
                    <a:pt x="282702" y="321310"/>
                  </a:lnTo>
                  <a:lnTo>
                    <a:pt x="321183" y="282829"/>
                  </a:lnTo>
                  <a:lnTo>
                    <a:pt x="346456" y="234061"/>
                  </a:lnTo>
                  <a:lnTo>
                    <a:pt x="355600" y="177800"/>
                  </a:lnTo>
                  <a:lnTo>
                    <a:pt x="346583" y="121666"/>
                  </a:lnTo>
                  <a:lnTo>
                    <a:pt x="321310" y="72898"/>
                  </a:lnTo>
                  <a:lnTo>
                    <a:pt x="282702" y="34290"/>
                  </a:lnTo>
                  <a:lnTo>
                    <a:pt x="233934" y="9017"/>
                  </a:lnTo>
                  <a:lnTo>
                    <a:pt x="1778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83" id="83"/>
          <p:cNvSpPr/>
          <p:nvPr/>
        </p:nvSpPr>
        <p:spPr>
          <a:xfrm flipH="false" flipV="false" rot="0">
            <a:off x="9190173" y="7209286"/>
            <a:ext cx="266826" cy="266826"/>
          </a:xfrm>
          <a:custGeom>
            <a:avLst/>
            <a:gdLst/>
            <a:ahLst/>
            <a:cxnLst/>
            <a:rect r="r" b="b" t="t" l="l"/>
            <a:pathLst>
              <a:path h="266826" w="266826">
                <a:moveTo>
                  <a:pt x="0" y="0"/>
                </a:moveTo>
                <a:lnTo>
                  <a:pt x="266827" y="0"/>
                </a:lnTo>
                <a:lnTo>
                  <a:pt x="266827" y="266827"/>
                </a:lnTo>
                <a:lnTo>
                  <a:pt x="0" y="266827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4" id="84"/>
          <p:cNvSpPr/>
          <p:nvPr/>
        </p:nvSpPr>
        <p:spPr>
          <a:xfrm flipH="false" flipV="false" rot="0">
            <a:off x="9265533" y="7284646"/>
            <a:ext cx="115938" cy="117155"/>
          </a:xfrm>
          <a:custGeom>
            <a:avLst/>
            <a:gdLst/>
            <a:ahLst/>
            <a:cxnLst/>
            <a:rect r="r" b="b" t="t" l="l"/>
            <a:pathLst>
              <a:path h="117155" w="115938">
                <a:moveTo>
                  <a:pt x="0" y="0"/>
                </a:moveTo>
                <a:lnTo>
                  <a:pt x="115938" y="0"/>
                </a:lnTo>
                <a:lnTo>
                  <a:pt x="115938" y="117156"/>
                </a:lnTo>
                <a:lnTo>
                  <a:pt x="0" y="117156"/>
                </a:lnTo>
                <a:lnTo>
                  <a:pt x="0" y="0"/>
                </a:lnTo>
                <a:close/>
              </a:path>
            </a:pathLst>
          </a:custGeom>
          <a:blipFill>
            <a:blip r:embed="rId26"/>
            <a:stretch>
              <a:fillRect l="-525" t="0" r="-525" b="0"/>
            </a:stretch>
          </a:blipFill>
        </p:spPr>
      </p:sp>
      <p:sp>
        <p:nvSpPr>
          <p:cNvPr name="Freeform 85" id="85"/>
          <p:cNvSpPr/>
          <p:nvPr/>
        </p:nvSpPr>
        <p:spPr>
          <a:xfrm flipH="false" flipV="false" rot="0">
            <a:off x="9533559" y="7294998"/>
            <a:ext cx="969296" cy="87172"/>
          </a:xfrm>
          <a:custGeom>
            <a:avLst/>
            <a:gdLst/>
            <a:ahLst/>
            <a:cxnLst/>
            <a:rect r="r" b="b" t="t" l="l"/>
            <a:pathLst>
              <a:path h="87172" w="969296">
                <a:moveTo>
                  <a:pt x="0" y="0"/>
                </a:moveTo>
                <a:lnTo>
                  <a:pt x="969297" y="0"/>
                </a:lnTo>
                <a:lnTo>
                  <a:pt x="969297" y="87172"/>
                </a:lnTo>
                <a:lnTo>
                  <a:pt x="0" y="87172"/>
                </a:lnTo>
                <a:lnTo>
                  <a:pt x="0" y="0"/>
                </a:lnTo>
                <a:close/>
              </a:path>
            </a:pathLst>
          </a:custGeom>
          <a:blipFill>
            <a:blip r:embed="rId41"/>
            <a:stretch>
              <a:fillRect l="-362" t="0" r="-362" b="0"/>
            </a:stretch>
          </a:blipFill>
        </p:spPr>
      </p:sp>
      <p:grpSp>
        <p:nvGrpSpPr>
          <p:cNvPr name="Group 86" id="86"/>
          <p:cNvGrpSpPr/>
          <p:nvPr/>
        </p:nvGrpSpPr>
        <p:grpSpPr>
          <a:xfrm rot="0">
            <a:off x="8913992" y="8713999"/>
            <a:ext cx="4285970" cy="714425"/>
            <a:chOff x="0" y="0"/>
            <a:chExt cx="5714627" cy="952566"/>
          </a:xfrm>
        </p:grpSpPr>
        <p:sp>
          <p:nvSpPr>
            <p:cNvPr name="Freeform 87" id="87"/>
            <p:cNvSpPr/>
            <p:nvPr/>
          </p:nvSpPr>
          <p:spPr>
            <a:xfrm flipH="false" flipV="false" rot="0">
              <a:off x="0" y="0"/>
              <a:ext cx="5714111" cy="952373"/>
            </a:xfrm>
            <a:custGeom>
              <a:avLst/>
              <a:gdLst/>
              <a:ahLst/>
              <a:cxnLst/>
              <a:rect r="r" b="b" t="t" l="l"/>
              <a:pathLst>
                <a:path h="952373" w="5714111">
                  <a:moveTo>
                    <a:pt x="5714111" y="0"/>
                  </a:moveTo>
                  <a:lnTo>
                    <a:pt x="0" y="0"/>
                  </a:lnTo>
                  <a:lnTo>
                    <a:pt x="0" y="952373"/>
                  </a:lnTo>
                  <a:lnTo>
                    <a:pt x="5714111" y="952373"/>
                  </a:lnTo>
                  <a:lnTo>
                    <a:pt x="5714111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88" id="88"/>
          <p:cNvSpPr/>
          <p:nvPr/>
        </p:nvSpPr>
        <p:spPr>
          <a:xfrm flipH="false" flipV="false" rot="0">
            <a:off x="9222396" y="9013988"/>
            <a:ext cx="1235146" cy="165578"/>
          </a:xfrm>
          <a:custGeom>
            <a:avLst/>
            <a:gdLst/>
            <a:ahLst/>
            <a:cxnLst/>
            <a:rect r="r" b="b" t="t" l="l"/>
            <a:pathLst>
              <a:path h="165578" w="1235146">
                <a:moveTo>
                  <a:pt x="0" y="0"/>
                </a:moveTo>
                <a:lnTo>
                  <a:pt x="1235145" y="0"/>
                </a:lnTo>
                <a:lnTo>
                  <a:pt x="1235145" y="165578"/>
                </a:lnTo>
                <a:lnTo>
                  <a:pt x="0" y="165578"/>
                </a:lnTo>
                <a:lnTo>
                  <a:pt x="0" y="0"/>
                </a:lnTo>
                <a:close/>
              </a:path>
            </a:pathLst>
          </a:custGeom>
          <a:blipFill>
            <a:blip r:embed="rId42"/>
            <a:stretch>
              <a:fillRect l="0" t="-1039" r="0" b="-1039"/>
            </a:stretch>
          </a:blipFill>
        </p:spPr>
      </p:sp>
      <p:grpSp>
        <p:nvGrpSpPr>
          <p:cNvPr name="Group 89" id="89"/>
          <p:cNvGrpSpPr/>
          <p:nvPr/>
        </p:nvGrpSpPr>
        <p:grpSpPr>
          <a:xfrm rot="0">
            <a:off x="12173406" y="8963881"/>
            <a:ext cx="262206" cy="262206"/>
            <a:chOff x="0" y="0"/>
            <a:chExt cx="349608" cy="349608"/>
          </a:xfrm>
        </p:grpSpPr>
        <p:sp>
          <p:nvSpPr>
            <p:cNvPr name="Freeform 90" id="90"/>
            <p:cNvSpPr/>
            <p:nvPr/>
          </p:nvSpPr>
          <p:spPr>
            <a:xfrm flipH="false" flipV="false" rot="0">
              <a:off x="0" y="0"/>
              <a:ext cx="349250" cy="349504"/>
            </a:xfrm>
            <a:custGeom>
              <a:avLst/>
              <a:gdLst/>
              <a:ahLst/>
              <a:cxnLst/>
              <a:rect r="r" b="b" t="t" l="l"/>
              <a:pathLst>
                <a:path h="349504" w="349250">
                  <a:moveTo>
                    <a:pt x="21590" y="0"/>
                  </a:moveTo>
                  <a:lnTo>
                    <a:pt x="0" y="16256"/>
                  </a:lnTo>
                  <a:lnTo>
                    <a:pt x="0" y="22733"/>
                  </a:lnTo>
                  <a:lnTo>
                    <a:pt x="30861" y="147193"/>
                  </a:lnTo>
                  <a:lnTo>
                    <a:pt x="168910" y="166243"/>
                  </a:lnTo>
                  <a:lnTo>
                    <a:pt x="170942" y="167259"/>
                  </a:lnTo>
                  <a:lnTo>
                    <a:pt x="173863" y="170561"/>
                  </a:lnTo>
                  <a:lnTo>
                    <a:pt x="174625" y="172593"/>
                  </a:lnTo>
                  <a:lnTo>
                    <a:pt x="174625" y="176911"/>
                  </a:lnTo>
                  <a:lnTo>
                    <a:pt x="173863" y="178943"/>
                  </a:lnTo>
                  <a:lnTo>
                    <a:pt x="170942" y="182245"/>
                  </a:lnTo>
                  <a:lnTo>
                    <a:pt x="168910" y="183261"/>
                  </a:lnTo>
                  <a:lnTo>
                    <a:pt x="35687" y="198120"/>
                  </a:lnTo>
                  <a:lnTo>
                    <a:pt x="34163" y="198755"/>
                  </a:lnTo>
                  <a:lnTo>
                    <a:pt x="381" y="324231"/>
                  </a:lnTo>
                  <a:lnTo>
                    <a:pt x="0" y="333248"/>
                  </a:lnTo>
                  <a:lnTo>
                    <a:pt x="889" y="336423"/>
                  </a:lnTo>
                  <a:lnTo>
                    <a:pt x="21590" y="349504"/>
                  </a:lnTo>
                  <a:lnTo>
                    <a:pt x="24892" y="348869"/>
                  </a:lnTo>
                  <a:lnTo>
                    <a:pt x="339217" y="195453"/>
                  </a:lnTo>
                  <a:lnTo>
                    <a:pt x="342773" y="192151"/>
                  </a:lnTo>
                  <a:lnTo>
                    <a:pt x="347853" y="184023"/>
                  </a:lnTo>
                  <a:lnTo>
                    <a:pt x="349250" y="179324"/>
                  </a:lnTo>
                  <a:lnTo>
                    <a:pt x="349250" y="169799"/>
                  </a:lnTo>
                  <a:lnTo>
                    <a:pt x="24892" y="635"/>
                  </a:lnTo>
                  <a:lnTo>
                    <a:pt x="21590" y="0"/>
                  </a:lnTo>
                  <a:close/>
                </a:path>
              </a:pathLst>
            </a:custGeom>
            <a:solidFill>
              <a:srgbClr val="667085"/>
            </a:solidFill>
          </p:spPr>
        </p:sp>
      </p:grpSp>
      <p:sp>
        <p:nvSpPr>
          <p:cNvPr name="Freeform 91" id="91"/>
          <p:cNvSpPr/>
          <p:nvPr/>
        </p:nvSpPr>
        <p:spPr>
          <a:xfrm flipH="false" flipV="false" rot="0">
            <a:off x="12799578" y="8939391"/>
            <a:ext cx="228564" cy="292056"/>
          </a:xfrm>
          <a:custGeom>
            <a:avLst/>
            <a:gdLst/>
            <a:ahLst/>
            <a:cxnLst/>
            <a:rect r="r" b="b" t="t" l="l"/>
            <a:pathLst>
              <a:path h="292056" w="228564">
                <a:moveTo>
                  <a:pt x="0" y="0"/>
                </a:moveTo>
                <a:lnTo>
                  <a:pt x="228563" y="0"/>
                </a:lnTo>
                <a:lnTo>
                  <a:pt x="228563" y="292056"/>
                </a:lnTo>
                <a:lnTo>
                  <a:pt x="0" y="292056"/>
                </a:lnTo>
                <a:lnTo>
                  <a:pt x="0" y="0"/>
                </a:lnTo>
                <a:close/>
              </a:path>
            </a:pathLst>
          </a:custGeom>
          <a:blipFill>
            <a:blip r:embed="rId43"/>
            <a:stretch>
              <a:fillRect l="0" t="-204" r="0" b="-204"/>
            </a:stretch>
          </a:blipFill>
        </p:spPr>
      </p:sp>
      <p:sp>
        <p:nvSpPr>
          <p:cNvPr name="Freeform 92" id="92"/>
          <p:cNvSpPr/>
          <p:nvPr/>
        </p:nvSpPr>
        <p:spPr>
          <a:xfrm flipH="false" flipV="false" rot="0">
            <a:off x="8913986" y="1685666"/>
            <a:ext cx="4314270" cy="8114524"/>
          </a:xfrm>
          <a:custGeom>
            <a:avLst/>
            <a:gdLst/>
            <a:ahLst/>
            <a:cxnLst/>
            <a:rect r="r" b="b" t="t" l="l"/>
            <a:pathLst>
              <a:path h="8114524" w="4314270">
                <a:moveTo>
                  <a:pt x="0" y="0"/>
                </a:moveTo>
                <a:lnTo>
                  <a:pt x="4314270" y="0"/>
                </a:lnTo>
                <a:lnTo>
                  <a:pt x="4314270" y="8114524"/>
                </a:lnTo>
                <a:lnTo>
                  <a:pt x="0" y="8114524"/>
                </a:lnTo>
                <a:lnTo>
                  <a:pt x="0" y="0"/>
                </a:lnTo>
                <a:close/>
              </a:path>
            </a:pathLst>
          </a:custGeom>
          <a:blipFill>
            <a:blip r:embed="rId44">
              <a:extLst>
                <a:ext uri="{96DAC541-7B7A-43D3-8B79-37D633B846F1}">
                  <asvg:svgBlip xmlns:asvg="http://schemas.microsoft.com/office/drawing/2016/SVG/main" r:embed="rId4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3" id="93"/>
          <p:cNvSpPr/>
          <p:nvPr/>
        </p:nvSpPr>
        <p:spPr>
          <a:xfrm flipH="false" flipV="false" rot="0">
            <a:off x="14157774" y="7193996"/>
            <a:ext cx="3596756" cy="2143493"/>
          </a:xfrm>
          <a:custGeom>
            <a:avLst/>
            <a:gdLst/>
            <a:ahLst/>
            <a:cxnLst/>
            <a:rect r="r" b="b" t="t" l="l"/>
            <a:pathLst>
              <a:path h="2143493" w="3596756">
                <a:moveTo>
                  <a:pt x="0" y="0"/>
                </a:moveTo>
                <a:lnTo>
                  <a:pt x="3596756" y="0"/>
                </a:lnTo>
                <a:lnTo>
                  <a:pt x="3596756" y="2143493"/>
                </a:lnTo>
                <a:lnTo>
                  <a:pt x="0" y="2143493"/>
                </a:lnTo>
                <a:lnTo>
                  <a:pt x="0" y="0"/>
                </a:lnTo>
                <a:close/>
              </a:path>
            </a:pathLst>
          </a:custGeom>
          <a:blipFill>
            <a:blip r:embed="rId46"/>
            <a:stretch>
              <a:fillRect l="-23" t="0" r="-23" b="0"/>
            </a:stretch>
          </a:blipFill>
        </p:spPr>
      </p:sp>
      <p:sp>
        <p:nvSpPr>
          <p:cNvPr name="Freeform 94" id="94"/>
          <p:cNvSpPr/>
          <p:nvPr/>
        </p:nvSpPr>
        <p:spPr>
          <a:xfrm flipH="false" flipV="false" rot="0">
            <a:off x="3104432" y="4486683"/>
            <a:ext cx="1964812" cy="213692"/>
          </a:xfrm>
          <a:custGeom>
            <a:avLst/>
            <a:gdLst/>
            <a:ahLst/>
            <a:cxnLst/>
            <a:rect r="r" b="b" t="t" l="l"/>
            <a:pathLst>
              <a:path h="213692" w="1964812">
                <a:moveTo>
                  <a:pt x="0" y="0"/>
                </a:moveTo>
                <a:lnTo>
                  <a:pt x="1964812" y="0"/>
                </a:lnTo>
                <a:lnTo>
                  <a:pt x="1964812" y="213692"/>
                </a:lnTo>
                <a:lnTo>
                  <a:pt x="0" y="213692"/>
                </a:lnTo>
                <a:lnTo>
                  <a:pt x="0" y="0"/>
                </a:lnTo>
                <a:close/>
              </a:path>
            </a:pathLst>
          </a:custGeom>
          <a:blipFill>
            <a:blip r:embed="rId47">
              <a:extLst>
                <a:ext uri="{96DAC541-7B7A-43D3-8B79-37D633B846F1}">
                  <asvg:svgBlip xmlns:asvg="http://schemas.microsoft.com/office/drawing/2016/SVG/main" r:embed="rId4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5" id="95"/>
          <p:cNvSpPr/>
          <p:nvPr/>
        </p:nvSpPr>
        <p:spPr>
          <a:xfrm flipH="false" flipV="false" rot="0">
            <a:off x="3250871" y="6800888"/>
            <a:ext cx="3471630" cy="213692"/>
          </a:xfrm>
          <a:custGeom>
            <a:avLst/>
            <a:gdLst/>
            <a:ahLst/>
            <a:cxnLst/>
            <a:rect r="r" b="b" t="t" l="l"/>
            <a:pathLst>
              <a:path h="213692" w="3471630">
                <a:moveTo>
                  <a:pt x="0" y="0"/>
                </a:moveTo>
                <a:lnTo>
                  <a:pt x="3471630" y="0"/>
                </a:lnTo>
                <a:lnTo>
                  <a:pt x="3471630" y="213692"/>
                </a:lnTo>
                <a:lnTo>
                  <a:pt x="0" y="213692"/>
                </a:lnTo>
                <a:lnTo>
                  <a:pt x="0" y="0"/>
                </a:lnTo>
                <a:close/>
              </a:path>
            </a:pathLst>
          </a:custGeom>
          <a:blipFill>
            <a:blip r:embed="rId49">
              <a:extLst>
                <a:ext uri="{96DAC541-7B7A-43D3-8B79-37D633B846F1}">
                  <asvg:svgBlip xmlns:asvg="http://schemas.microsoft.com/office/drawing/2016/SVG/main" r:embed="rId5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6" id="96"/>
          <p:cNvSpPr/>
          <p:nvPr/>
        </p:nvSpPr>
        <p:spPr>
          <a:xfrm flipH="false" flipV="false" rot="0">
            <a:off x="511820" y="2824553"/>
            <a:ext cx="2816183" cy="2151175"/>
          </a:xfrm>
          <a:custGeom>
            <a:avLst/>
            <a:gdLst/>
            <a:ahLst/>
            <a:cxnLst/>
            <a:rect r="r" b="b" t="t" l="l"/>
            <a:pathLst>
              <a:path h="2151175" w="2816183">
                <a:moveTo>
                  <a:pt x="0" y="0"/>
                </a:moveTo>
                <a:lnTo>
                  <a:pt x="2816182" y="0"/>
                </a:lnTo>
                <a:lnTo>
                  <a:pt x="2816182" y="2151175"/>
                </a:lnTo>
                <a:lnTo>
                  <a:pt x="0" y="2151175"/>
                </a:lnTo>
                <a:lnTo>
                  <a:pt x="0" y="0"/>
                </a:lnTo>
                <a:close/>
              </a:path>
            </a:pathLst>
          </a:custGeom>
          <a:blipFill>
            <a:blip r:embed="rId51"/>
            <a:stretch>
              <a:fillRect l="-51" t="0" r="-51" b="0"/>
            </a:stretch>
          </a:blipFill>
        </p:spPr>
      </p:sp>
      <p:sp>
        <p:nvSpPr>
          <p:cNvPr name="Freeform 97" id="97"/>
          <p:cNvSpPr/>
          <p:nvPr/>
        </p:nvSpPr>
        <p:spPr>
          <a:xfrm flipH="false" flipV="false" rot="0">
            <a:off x="14998316" y="2377843"/>
            <a:ext cx="2910841" cy="1920283"/>
          </a:xfrm>
          <a:custGeom>
            <a:avLst/>
            <a:gdLst/>
            <a:ahLst/>
            <a:cxnLst/>
            <a:rect r="r" b="b" t="t" l="l"/>
            <a:pathLst>
              <a:path h="1920283" w="2910841">
                <a:moveTo>
                  <a:pt x="0" y="0"/>
                </a:moveTo>
                <a:lnTo>
                  <a:pt x="2910841" y="0"/>
                </a:lnTo>
                <a:lnTo>
                  <a:pt x="2910841" y="1920283"/>
                </a:lnTo>
                <a:lnTo>
                  <a:pt x="0" y="1920283"/>
                </a:lnTo>
                <a:lnTo>
                  <a:pt x="0" y="0"/>
                </a:lnTo>
                <a:close/>
              </a:path>
            </a:pathLst>
          </a:custGeom>
          <a:blipFill>
            <a:blip r:embed="rId52"/>
            <a:stretch>
              <a:fillRect l="0" t="-76" r="0" b="-76"/>
            </a:stretch>
          </a:blipFill>
        </p:spPr>
      </p:sp>
      <p:sp>
        <p:nvSpPr>
          <p:cNvPr name="Freeform 98" id="98"/>
          <p:cNvSpPr/>
          <p:nvPr/>
        </p:nvSpPr>
        <p:spPr>
          <a:xfrm flipH="false" flipV="false" rot="0">
            <a:off x="13094806" y="9026441"/>
            <a:ext cx="882491" cy="213692"/>
          </a:xfrm>
          <a:custGeom>
            <a:avLst/>
            <a:gdLst/>
            <a:ahLst/>
            <a:cxnLst/>
            <a:rect r="r" b="b" t="t" l="l"/>
            <a:pathLst>
              <a:path h="213692" w="882491">
                <a:moveTo>
                  <a:pt x="0" y="0"/>
                </a:moveTo>
                <a:lnTo>
                  <a:pt x="882490" y="0"/>
                </a:lnTo>
                <a:lnTo>
                  <a:pt x="882490" y="213692"/>
                </a:lnTo>
                <a:lnTo>
                  <a:pt x="0" y="213692"/>
                </a:lnTo>
                <a:lnTo>
                  <a:pt x="0" y="0"/>
                </a:lnTo>
                <a:close/>
              </a:path>
            </a:pathLst>
          </a:custGeom>
          <a:blipFill>
            <a:blip r:embed="rId53">
              <a:extLst>
                <a:ext uri="{96DAC541-7B7A-43D3-8B79-37D633B846F1}">
                  <asvg:svgBlip xmlns:asvg="http://schemas.microsoft.com/office/drawing/2016/SVG/main" r:embed="rId5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9" id="99"/>
          <p:cNvSpPr/>
          <p:nvPr/>
        </p:nvSpPr>
        <p:spPr>
          <a:xfrm flipH="false" flipV="false" rot="0">
            <a:off x="12728152" y="2769505"/>
            <a:ext cx="2020834" cy="3640273"/>
          </a:xfrm>
          <a:custGeom>
            <a:avLst/>
            <a:gdLst/>
            <a:ahLst/>
            <a:cxnLst/>
            <a:rect r="r" b="b" t="t" l="l"/>
            <a:pathLst>
              <a:path h="3640273" w="2020834">
                <a:moveTo>
                  <a:pt x="0" y="0"/>
                </a:moveTo>
                <a:lnTo>
                  <a:pt x="2020834" y="0"/>
                </a:lnTo>
                <a:lnTo>
                  <a:pt x="2020834" y="3640273"/>
                </a:lnTo>
                <a:lnTo>
                  <a:pt x="0" y="3640273"/>
                </a:lnTo>
                <a:lnTo>
                  <a:pt x="0" y="0"/>
                </a:lnTo>
                <a:close/>
              </a:path>
            </a:pathLst>
          </a:custGeom>
          <a:blipFill>
            <a:blip r:embed="rId55">
              <a:extLst>
                <a:ext uri="{96DAC541-7B7A-43D3-8B79-37D633B846F1}">
                  <asvg:svgBlip xmlns:asvg="http://schemas.microsoft.com/office/drawing/2016/SVG/main" r:embed="rId5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0" id="100"/>
          <p:cNvSpPr/>
          <p:nvPr/>
        </p:nvSpPr>
        <p:spPr>
          <a:xfrm flipH="false" flipV="false" rot="0">
            <a:off x="338009" y="6652999"/>
            <a:ext cx="2682073" cy="2482247"/>
          </a:xfrm>
          <a:custGeom>
            <a:avLst/>
            <a:gdLst/>
            <a:ahLst/>
            <a:cxnLst/>
            <a:rect r="r" b="b" t="t" l="l"/>
            <a:pathLst>
              <a:path h="2482247" w="2682073">
                <a:moveTo>
                  <a:pt x="0" y="0"/>
                </a:moveTo>
                <a:lnTo>
                  <a:pt x="2682073" y="0"/>
                </a:lnTo>
                <a:lnTo>
                  <a:pt x="2682073" y="2482247"/>
                </a:lnTo>
                <a:lnTo>
                  <a:pt x="0" y="2482247"/>
                </a:lnTo>
                <a:lnTo>
                  <a:pt x="0" y="0"/>
                </a:lnTo>
                <a:close/>
              </a:path>
            </a:pathLst>
          </a:custGeom>
          <a:blipFill>
            <a:blip r:embed="rId57"/>
            <a:stretch>
              <a:fillRect l="0" t="-10" r="0" b="-10"/>
            </a:stretch>
          </a:blipFill>
        </p:spPr>
      </p:sp>
      <p:sp>
        <p:nvSpPr>
          <p:cNvPr name="Freeform 101" id="101"/>
          <p:cNvSpPr/>
          <p:nvPr/>
        </p:nvSpPr>
        <p:spPr>
          <a:xfrm flipH="false" flipV="false" rot="0">
            <a:off x="17256574" y="9047320"/>
            <a:ext cx="866638" cy="1238054"/>
          </a:xfrm>
          <a:custGeom>
            <a:avLst/>
            <a:gdLst/>
            <a:ahLst/>
            <a:cxnLst/>
            <a:rect r="r" b="b" t="t" l="l"/>
            <a:pathLst>
              <a:path h="1238054" w="866638">
                <a:moveTo>
                  <a:pt x="0" y="0"/>
                </a:moveTo>
                <a:lnTo>
                  <a:pt x="866638" y="0"/>
                </a:lnTo>
                <a:lnTo>
                  <a:pt x="866638" y="1238055"/>
                </a:lnTo>
                <a:lnTo>
                  <a:pt x="0" y="1238055"/>
                </a:lnTo>
                <a:lnTo>
                  <a:pt x="0" y="0"/>
                </a:lnTo>
                <a:close/>
              </a:path>
            </a:pathLst>
          </a:custGeom>
          <a:blipFill>
            <a:blip r:embed="rId58"/>
            <a:stretch>
              <a:fillRect l="-158" t="0" r="-158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13119" y="597180"/>
            <a:ext cx="4730681" cy="727131"/>
          </a:xfrm>
          <a:custGeom>
            <a:avLst/>
            <a:gdLst/>
            <a:ahLst/>
            <a:cxnLst/>
            <a:rect r="r" b="b" t="t" l="l"/>
            <a:pathLst>
              <a:path h="727131" w="4730681">
                <a:moveTo>
                  <a:pt x="0" y="0"/>
                </a:moveTo>
                <a:lnTo>
                  <a:pt x="4730680" y="0"/>
                </a:lnTo>
                <a:lnTo>
                  <a:pt x="4730680" y="727131"/>
                </a:lnTo>
                <a:lnTo>
                  <a:pt x="0" y="7271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766586" y="597180"/>
            <a:ext cx="5491979" cy="726014"/>
          </a:xfrm>
          <a:custGeom>
            <a:avLst/>
            <a:gdLst/>
            <a:ahLst/>
            <a:cxnLst/>
            <a:rect r="r" b="b" t="t" l="l"/>
            <a:pathLst>
              <a:path h="726014" w="5491979">
                <a:moveTo>
                  <a:pt x="0" y="0"/>
                </a:moveTo>
                <a:lnTo>
                  <a:pt x="5491978" y="0"/>
                </a:lnTo>
                <a:lnTo>
                  <a:pt x="5491978" y="726014"/>
                </a:lnTo>
                <a:lnTo>
                  <a:pt x="0" y="7260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12" r="0" b="-112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133197" y="1818988"/>
            <a:ext cx="4238034" cy="8114524"/>
          </a:xfrm>
          <a:custGeom>
            <a:avLst/>
            <a:gdLst/>
            <a:ahLst/>
            <a:cxnLst/>
            <a:rect r="r" b="b" t="t" l="l"/>
            <a:pathLst>
              <a:path h="8114524" w="4238034">
                <a:moveTo>
                  <a:pt x="0" y="0"/>
                </a:moveTo>
                <a:lnTo>
                  <a:pt x="4238034" y="0"/>
                </a:lnTo>
                <a:lnTo>
                  <a:pt x="4238034" y="8114524"/>
                </a:lnTo>
                <a:lnTo>
                  <a:pt x="0" y="811452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4133197" y="1818988"/>
            <a:ext cx="4190675" cy="752543"/>
            <a:chOff x="0" y="0"/>
            <a:chExt cx="5587567" cy="100339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587111" cy="1003173"/>
            </a:xfrm>
            <a:custGeom>
              <a:avLst/>
              <a:gdLst/>
              <a:ahLst/>
              <a:cxnLst/>
              <a:rect r="r" b="b" t="t" l="l"/>
              <a:pathLst>
                <a:path h="1003173" w="5587111">
                  <a:moveTo>
                    <a:pt x="5587111" y="0"/>
                  </a:moveTo>
                  <a:lnTo>
                    <a:pt x="0" y="0"/>
                  </a:lnTo>
                  <a:lnTo>
                    <a:pt x="0" y="1003173"/>
                  </a:lnTo>
                  <a:lnTo>
                    <a:pt x="5587111" y="1003173"/>
                  </a:lnTo>
                  <a:lnTo>
                    <a:pt x="5587111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4133197" y="2561819"/>
            <a:ext cx="4190675" cy="9818"/>
            <a:chOff x="0" y="0"/>
            <a:chExt cx="5587567" cy="1309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5587111" cy="12700"/>
            </a:xfrm>
            <a:custGeom>
              <a:avLst/>
              <a:gdLst/>
              <a:ahLst/>
              <a:cxnLst/>
              <a:rect r="r" b="b" t="t" l="l"/>
              <a:pathLst>
                <a:path h="12700" w="5587111">
                  <a:moveTo>
                    <a:pt x="5587111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5587111" y="12700"/>
                  </a:lnTo>
                  <a:lnTo>
                    <a:pt x="5587111" y="0"/>
                  </a:lnTo>
                  <a:close/>
                </a:path>
              </a:pathLst>
            </a:custGeom>
            <a:solidFill>
              <a:srgbClr val="E3E3E3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7433089" y="2214212"/>
            <a:ext cx="152472" cy="19059"/>
            <a:chOff x="0" y="0"/>
            <a:chExt cx="203296" cy="2541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2700" cy="25400"/>
            </a:xfrm>
            <a:custGeom>
              <a:avLst/>
              <a:gdLst/>
              <a:ahLst/>
              <a:cxnLst/>
              <a:rect r="r" b="b" t="t" l="l"/>
              <a:pathLst>
                <a:path h="25400" w="12700">
                  <a:moveTo>
                    <a:pt x="12700" y="0"/>
                  </a:moveTo>
                  <a:lnTo>
                    <a:pt x="5715" y="0"/>
                  </a:lnTo>
                  <a:lnTo>
                    <a:pt x="0" y="5715"/>
                  </a:lnTo>
                  <a:lnTo>
                    <a:pt x="0" y="19685"/>
                  </a:lnTo>
                  <a:lnTo>
                    <a:pt x="5715" y="25400"/>
                  </a:lnTo>
                  <a:lnTo>
                    <a:pt x="12700" y="25400"/>
                  </a:lnTo>
                  <a:lnTo>
                    <a:pt x="12700" y="0"/>
                  </a:lnTo>
                  <a:close/>
                </a:path>
              </a:pathLst>
            </a:custGeom>
            <a:solidFill>
              <a:srgbClr val="667085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2700" y="0"/>
              <a:ext cx="177800" cy="25400"/>
            </a:xfrm>
            <a:custGeom>
              <a:avLst/>
              <a:gdLst/>
              <a:ahLst/>
              <a:cxnLst/>
              <a:rect r="r" b="b" t="t" l="l"/>
              <a:pathLst>
                <a:path h="25400" w="177800">
                  <a:moveTo>
                    <a:pt x="177800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177800" y="25400"/>
                  </a:lnTo>
                  <a:lnTo>
                    <a:pt x="177800" y="0"/>
                  </a:lnTo>
                  <a:close/>
                </a:path>
              </a:pathLst>
            </a:custGeom>
            <a:solidFill>
              <a:srgbClr val="667085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190500" y="0"/>
              <a:ext cx="12700" cy="25400"/>
            </a:xfrm>
            <a:custGeom>
              <a:avLst/>
              <a:gdLst/>
              <a:ahLst/>
              <a:cxnLst/>
              <a:rect r="r" b="b" t="t" l="l"/>
              <a:pathLst>
                <a:path h="25400" w="12700">
                  <a:moveTo>
                    <a:pt x="6985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6985" y="25400"/>
                  </a:lnTo>
                  <a:lnTo>
                    <a:pt x="12700" y="19685"/>
                  </a:lnTo>
                  <a:lnTo>
                    <a:pt x="12700" y="5715"/>
                  </a:lnTo>
                  <a:lnTo>
                    <a:pt x="6985" y="0"/>
                  </a:lnTo>
                  <a:close/>
                </a:path>
              </a:pathLst>
            </a:custGeom>
            <a:solidFill>
              <a:srgbClr val="667085"/>
            </a:solidFill>
          </p:spPr>
        </p:sp>
      </p:grpSp>
      <p:sp>
        <p:nvSpPr>
          <p:cNvPr name="Freeform 13" id="13"/>
          <p:cNvSpPr/>
          <p:nvPr/>
        </p:nvSpPr>
        <p:spPr>
          <a:xfrm flipH="false" flipV="false" rot="0">
            <a:off x="7784373" y="2166713"/>
            <a:ext cx="116451" cy="114052"/>
          </a:xfrm>
          <a:custGeom>
            <a:avLst/>
            <a:gdLst/>
            <a:ahLst/>
            <a:cxnLst/>
            <a:rect r="r" b="b" t="t" l="l"/>
            <a:pathLst>
              <a:path h="114052" w="116451">
                <a:moveTo>
                  <a:pt x="0" y="0"/>
                </a:moveTo>
                <a:lnTo>
                  <a:pt x="116451" y="0"/>
                </a:lnTo>
                <a:lnTo>
                  <a:pt x="116451" y="114052"/>
                </a:lnTo>
                <a:lnTo>
                  <a:pt x="0" y="11405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853" t="0" r="-853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5528196" y="2142786"/>
            <a:ext cx="1156195" cy="145287"/>
          </a:xfrm>
          <a:custGeom>
            <a:avLst/>
            <a:gdLst/>
            <a:ahLst/>
            <a:cxnLst/>
            <a:rect r="r" b="b" t="t" l="l"/>
            <a:pathLst>
              <a:path h="145287" w="1156195">
                <a:moveTo>
                  <a:pt x="0" y="0"/>
                </a:moveTo>
                <a:lnTo>
                  <a:pt x="1156194" y="0"/>
                </a:lnTo>
                <a:lnTo>
                  <a:pt x="1156194" y="145287"/>
                </a:lnTo>
                <a:lnTo>
                  <a:pt x="0" y="14528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668" r="0" b="-668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4476042" y="2561820"/>
            <a:ext cx="3562304" cy="9818"/>
            <a:chOff x="0" y="0"/>
            <a:chExt cx="4749739" cy="13091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4749038" cy="12700"/>
            </a:xfrm>
            <a:custGeom>
              <a:avLst/>
              <a:gdLst/>
              <a:ahLst/>
              <a:cxnLst/>
              <a:rect r="r" b="b" t="t" l="l"/>
              <a:pathLst>
                <a:path h="12700" w="4749038">
                  <a:moveTo>
                    <a:pt x="4749038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4749038" y="12700"/>
                  </a:lnTo>
                  <a:lnTo>
                    <a:pt x="4749038" y="0"/>
                  </a:lnTo>
                  <a:close/>
                </a:path>
              </a:pathLst>
            </a:custGeom>
            <a:solidFill>
              <a:srgbClr val="667085">
                <a:alpha val="14902"/>
              </a:srgbClr>
            </a:solid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4609372" y="2571344"/>
            <a:ext cx="1466967" cy="557332"/>
            <a:chOff x="0" y="0"/>
            <a:chExt cx="1955956" cy="743109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955546" cy="743077"/>
            </a:xfrm>
            <a:custGeom>
              <a:avLst/>
              <a:gdLst/>
              <a:ahLst/>
              <a:cxnLst/>
              <a:rect r="r" b="b" t="t" l="l"/>
              <a:pathLst>
                <a:path h="743077" w="1955546">
                  <a:moveTo>
                    <a:pt x="1828546" y="0"/>
                  </a:moveTo>
                  <a:lnTo>
                    <a:pt x="127000" y="0"/>
                  </a:lnTo>
                  <a:lnTo>
                    <a:pt x="77597" y="10033"/>
                  </a:lnTo>
                  <a:lnTo>
                    <a:pt x="37211" y="37211"/>
                  </a:lnTo>
                  <a:lnTo>
                    <a:pt x="10033" y="77597"/>
                  </a:lnTo>
                  <a:lnTo>
                    <a:pt x="0" y="127000"/>
                  </a:lnTo>
                  <a:lnTo>
                    <a:pt x="0" y="616077"/>
                  </a:lnTo>
                  <a:lnTo>
                    <a:pt x="10033" y="665480"/>
                  </a:lnTo>
                  <a:lnTo>
                    <a:pt x="37211" y="705866"/>
                  </a:lnTo>
                  <a:lnTo>
                    <a:pt x="77597" y="733044"/>
                  </a:lnTo>
                  <a:lnTo>
                    <a:pt x="127000" y="743077"/>
                  </a:lnTo>
                  <a:lnTo>
                    <a:pt x="1828546" y="743077"/>
                  </a:lnTo>
                  <a:lnTo>
                    <a:pt x="1877949" y="733044"/>
                  </a:lnTo>
                  <a:lnTo>
                    <a:pt x="1918335" y="705866"/>
                  </a:lnTo>
                  <a:lnTo>
                    <a:pt x="1945513" y="665480"/>
                  </a:lnTo>
                  <a:lnTo>
                    <a:pt x="1955546" y="616077"/>
                  </a:lnTo>
                  <a:lnTo>
                    <a:pt x="1955546" y="127000"/>
                  </a:lnTo>
                  <a:lnTo>
                    <a:pt x="1945513" y="77597"/>
                  </a:lnTo>
                  <a:lnTo>
                    <a:pt x="1918335" y="37211"/>
                  </a:lnTo>
                  <a:lnTo>
                    <a:pt x="1877949" y="10033"/>
                  </a:lnTo>
                  <a:lnTo>
                    <a:pt x="1828546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19" id="19"/>
          <p:cNvSpPr/>
          <p:nvPr/>
        </p:nvSpPr>
        <p:spPr>
          <a:xfrm flipH="false" flipV="false" rot="0">
            <a:off x="4609372" y="2571344"/>
            <a:ext cx="1466967" cy="557332"/>
          </a:xfrm>
          <a:custGeom>
            <a:avLst/>
            <a:gdLst/>
            <a:ahLst/>
            <a:cxnLst/>
            <a:rect r="r" b="b" t="t" l="l"/>
            <a:pathLst>
              <a:path h="557332" w="1466967">
                <a:moveTo>
                  <a:pt x="0" y="0"/>
                </a:moveTo>
                <a:lnTo>
                  <a:pt x="1466967" y="0"/>
                </a:lnTo>
                <a:lnTo>
                  <a:pt x="1466967" y="557332"/>
                </a:lnTo>
                <a:lnTo>
                  <a:pt x="0" y="55733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4967315" y="2784450"/>
            <a:ext cx="846105" cy="131103"/>
          </a:xfrm>
          <a:custGeom>
            <a:avLst/>
            <a:gdLst/>
            <a:ahLst/>
            <a:cxnLst/>
            <a:rect r="r" b="b" t="t" l="l"/>
            <a:pathLst>
              <a:path h="131103" w="846105">
                <a:moveTo>
                  <a:pt x="0" y="0"/>
                </a:moveTo>
                <a:lnTo>
                  <a:pt x="846105" y="0"/>
                </a:lnTo>
                <a:lnTo>
                  <a:pt x="846105" y="131103"/>
                </a:lnTo>
                <a:lnTo>
                  <a:pt x="0" y="13110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4609372" y="3204163"/>
            <a:ext cx="2809431" cy="838068"/>
          </a:xfrm>
          <a:custGeom>
            <a:avLst/>
            <a:gdLst/>
            <a:ahLst/>
            <a:cxnLst/>
            <a:rect r="r" b="b" t="t" l="l"/>
            <a:pathLst>
              <a:path h="838068" w="2809431">
                <a:moveTo>
                  <a:pt x="0" y="0"/>
                </a:moveTo>
                <a:lnTo>
                  <a:pt x="2809431" y="0"/>
                </a:lnTo>
                <a:lnTo>
                  <a:pt x="2809431" y="838068"/>
                </a:lnTo>
                <a:lnTo>
                  <a:pt x="0" y="838068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-103" r="0" b="-103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7136020" y="6142376"/>
            <a:ext cx="862603" cy="87009"/>
          </a:xfrm>
          <a:custGeom>
            <a:avLst/>
            <a:gdLst/>
            <a:ahLst/>
            <a:cxnLst/>
            <a:rect r="r" b="b" t="t" l="l"/>
            <a:pathLst>
              <a:path h="87009" w="862603">
                <a:moveTo>
                  <a:pt x="0" y="0"/>
                </a:moveTo>
                <a:lnTo>
                  <a:pt x="862603" y="0"/>
                </a:lnTo>
                <a:lnTo>
                  <a:pt x="862603" y="87009"/>
                </a:lnTo>
                <a:lnTo>
                  <a:pt x="0" y="87009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-434" t="0" r="-434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7743143" y="6976139"/>
            <a:ext cx="254698" cy="84899"/>
          </a:xfrm>
          <a:custGeom>
            <a:avLst/>
            <a:gdLst/>
            <a:ahLst/>
            <a:cxnLst/>
            <a:rect r="r" b="b" t="t" l="l"/>
            <a:pathLst>
              <a:path h="84899" w="254698">
                <a:moveTo>
                  <a:pt x="0" y="0"/>
                </a:moveTo>
                <a:lnTo>
                  <a:pt x="254697" y="0"/>
                </a:lnTo>
                <a:lnTo>
                  <a:pt x="254697" y="84900"/>
                </a:lnTo>
                <a:lnTo>
                  <a:pt x="0" y="8490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4609372" y="4129784"/>
            <a:ext cx="2809431" cy="552362"/>
          </a:xfrm>
          <a:custGeom>
            <a:avLst/>
            <a:gdLst/>
            <a:ahLst/>
            <a:cxnLst/>
            <a:rect r="r" b="b" t="t" l="l"/>
            <a:pathLst>
              <a:path h="552362" w="2809431">
                <a:moveTo>
                  <a:pt x="0" y="0"/>
                </a:moveTo>
                <a:lnTo>
                  <a:pt x="2809431" y="0"/>
                </a:lnTo>
                <a:lnTo>
                  <a:pt x="2809431" y="552362"/>
                </a:lnTo>
                <a:lnTo>
                  <a:pt x="0" y="552362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-236" t="0" r="-236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4609372" y="4752224"/>
            <a:ext cx="2809431" cy="552362"/>
          </a:xfrm>
          <a:custGeom>
            <a:avLst/>
            <a:gdLst/>
            <a:ahLst/>
            <a:cxnLst/>
            <a:rect r="r" b="b" t="t" l="l"/>
            <a:pathLst>
              <a:path h="552362" w="2809431">
                <a:moveTo>
                  <a:pt x="0" y="0"/>
                </a:moveTo>
                <a:lnTo>
                  <a:pt x="2809431" y="0"/>
                </a:lnTo>
                <a:lnTo>
                  <a:pt x="2809431" y="552362"/>
                </a:lnTo>
                <a:lnTo>
                  <a:pt x="0" y="552362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l="-236" t="0" r="-236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4609372" y="5437916"/>
            <a:ext cx="2809431" cy="552362"/>
          </a:xfrm>
          <a:custGeom>
            <a:avLst/>
            <a:gdLst/>
            <a:ahLst/>
            <a:cxnLst/>
            <a:rect r="r" b="b" t="t" l="l"/>
            <a:pathLst>
              <a:path h="552362" w="2809431">
                <a:moveTo>
                  <a:pt x="0" y="0"/>
                </a:moveTo>
                <a:lnTo>
                  <a:pt x="2809431" y="0"/>
                </a:lnTo>
                <a:lnTo>
                  <a:pt x="2809431" y="552362"/>
                </a:lnTo>
                <a:lnTo>
                  <a:pt x="0" y="552362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 l="-236" t="0" r="-236" b="0"/>
            </a:stretch>
          </a:blipFill>
        </p:spPr>
      </p:sp>
      <p:grpSp>
        <p:nvGrpSpPr>
          <p:cNvPr name="Group 27" id="27"/>
          <p:cNvGrpSpPr/>
          <p:nvPr/>
        </p:nvGrpSpPr>
        <p:grpSpPr>
          <a:xfrm rot="0">
            <a:off x="4114150" y="8847327"/>
            <a:ext cx="4285970" cy="714425"/>
            <a:chOff x="0" y="0"/>
            <a:chExt cx="5714627" cy="952566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5714111" cy="952373"/>
            </a:xfrm>
            <a:custGeom>
              <a:avLst/>
              <a:gdLst/>
              <a:ahLst/>
              <a:cxnLst/>
              <a:rect r="r" b="b" t="t" l="l"/>
              <a:pathLst>
                <a:path h="952373" w="5714111">
                  <a:moveTo>
                    <a:pt x="5714111" y="0"/>
                  </a:moveTo>
                  <a:lnTo>
                    <a:pt x="0" y="0"/>
                  </a:lnTo>
                  <a:lnTo>
                    <a:pt x="0" y="952373"/>
                  </a:lnTo>
                  <a:lnTo>
                    <a:pt x="5714111" y="952373"/>
                  </a:lnTo>
                  <a:lnTo>
                    <a:pt x="5714111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29" id="29"/>
          <p:cNvGrpSpPr/>
          <p:nvPr/>
        </p:nvGrpSpPr>
        <p:grpSpPr>
          <a:xfrm rot="0">
            <a:off x="8371151" y="8847332"/>
            <a:ext cx="28877" cy="714425"/>
            <a:chOff x="0" y="0"/>
            <a:chExt cx="38503" cy="952566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939673"/>
              <a:ext cx="38100" cy="12700"/>
            </a:xfrm>
            <a:custGeom>
              <a:avLst/>
              <a:gdLst/>
              <a:ahLst/>
              <a:cxnLst/>
              <a:rect r="r" b="b" t="t" l="l"/>
              <a:pathLst>
                <a:path h="12700" w="38100">
                  <a:moveTo>
                    <a:pt x="38100" y="0"/>
                  </a:moveTo>
                  <a:lnTo>
                    <a:pt x="25400" y="0"/>
                  </a:lnTo>
                  <a:lnTo>
                    <a:pt x="0" y="0"/>
                  </a:lnTo>
                  <a:lnTo>
                    <a:pt x="0" y="12700"/>
                  </a:lnTo>
                  <a:lnTo>
                    <a:pt x="25400" y="12700"/>
                  </a:lnTo>
                  <a:lnTo>
                    <a:pt x="38100" y="12700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E3E3E3"/>
            </a:solidFill>
          </p:spPr>
        </p:sp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38100" cy="12700"/>
            </a:xfrm>
            <a:custGeom>
              <a:avLst/>
              <a:gdLst/>
              <a:ahLst/>
              <a:cxnLst/>
              <a:rect r="r" b="b" t="t" l="l"/>
              <a:pathLst>
                <a:path h="12700" w="38100">
                  <a:moveTo>
                    <a:pt x="38100" y="0"/>
                  </a:moveTo>
                  <a:lnTo>
                    <a:pt x="25400" y="0"/>
                  </a:lnTo>
                  <a:lnTo>
                    <a:pt x="0" y="0"/>
                  </a:lnTo>
                  <a:lnTo>
                    <a:pt x="0" y="12700"/>
                  </a:lnTo>
                  <a:lnTo>
                    <a:pt x="25400" y="12700"/>
                  </a:lnTo>
                  <a:lnTo>
                    <a:pt x="38100" y="12700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E3E3E3"/>
            </a:solidFill>
          </p:spPr>
        </p:sp>
      </p:grpSp>
      <p:sp>
        <p:nvSpPr>
          <p:cNvPr name="Freeform 32" id="32"/>
          <p:cNvSpPr/>
          <p:nvPr/>
        </p:nvSpPr>
        <p:spPr>
          <a:xfrm flipH="false" flipV="false" rot="0">
            <a:off x="5904567" y="6323600"/>
            <a:ext cx="2190403" cy="552362"/>
          </a:xfrm>
          <a:custGeom>
            <a:avLst/>
            <a:gdLst/>
            <a:ahLst/>
            <a:cxnLst/>
            <a:rect r="r" b="b" t="t" l="l"/>
            <a:pathLst>
              <a:path h="552362" w="2190403">
                <a:moveTo>
                  <a:pt x="0" y="0"/>
                </a:moveTo>
                <a:lnTo>
                  <a:pt x="2190403" y="0"/>
                </a:lnTo>
                <a:lnTo>
                  <a:pt x="2190403" y="552363"/>
                </a:lnTo>
                <a:lnTo>
                  <a:pt x="0" y="552363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 l="0" t="-156" r="0" b="-156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0">
            <a:off x="4609372" y="7152146"/>
            <a:ext cx="2818955" cy="1704705"/>
          </a:xfrm>
          <a:custGeom>
            <a:avLst/>
            <a:gdLst/>
            <a:ahLst/>
            <a:cxnLst/>
            <a:rect r="r" b="b" t="t" l="l"/>
            <a:pathLst>
              <a:path h="1704705" w="2818955">
                <a:moveTo>
                  <a:pt x="0" y="0"/>
                </a:moveTo>
                <a:lnTo>
                  <a:pt x="2818954" y="0"/>
                </a:lnTo>
                <a:lnTo>
                  <a:pt x="2818954" y="1704705"/>
                </a:lnTo>
                <a:lnTo>
                  <a:pt x="0" y="1704705"/>
                </a:lnTo>
                <a:lnTo>
                  <a:pt x="0" y="0"/>
                </a:lnTo>
                <a:close/>
              </a:path>
            </a:pathLst>
          </a:custGeom>
          <a:blipFill>
            <a:blip r:embed="rId21"/>
            <a:stretch>
              <a:fillRect l="-86" t="0" r="-86" b="0"/>
            </a:stretch>
          </a:blipFill>
        </p:spPr>
      </p:sp>
      <p:grpSp>
        <p:nvGrpSpPr>
          <p:cNvPr name="Group 34" id="34"/>
          <p:cNvGrpSpPr/>
          <p:nvPr/>
        </p:nvGrpSpPr>
        <p:grpSpPr>
          <a:xfrm rot="0">
            <a:off x="4276049" y="6885487"/>
            <a:ext cx="266826" cy="266826"/>
            <a:chOff x="0" y="0"/>
            <a:chExt cx="355768" cy="355768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355600" cy="355600"/>
            </a:xfrm>
            <a:custGeom>
              <a:avLst/>
              <a:gdLst/>
              <a:ahLst/>
              <a:cxnLst/>
              <a:rect r="r" b="b" t="t" l="l"/>
              <a:pathLst>
                <a:path h="355600" w="355600">
                  <a:moveTo>
                    <a:pt x="177800" y="0"/>
                  </a:moveTo>
                  <a:lnTo>
                    <a:pt x="121539" y="9017"/>
                  </a:lnTo>
                  <a:lnTo>
                    <a:pt x="72771" y="34290"/>
                  </a:lnTo>
                  <a:lnTo>
                    <a:pt x="34290" y="72771"/>
                  </a:lnTo>
                  <a:lnTo>
                    <a:pt x="9017" y="121539"/>
                  </a:lnTo>
                  <a:lnTo>
                    <a:pt x="0" y="177800"/>
                  </a:lnTo>
                  <a:lnTo>
                    <a:pt x="9017" y="233934"/>
                  </a:lnTo>
                  <a:lnTo>
                    <a:pt x="34290" y="282702"/>
                  </a:lnTo>
                  <a:lnTo>
                    <a:pt x="72771" y="321183"/>
                  </a:lnTo>
                  <a:lnTo>
                    <a:pt x="121539" y="346456"/>
                  </a:lnTo>
                  <a:lnTo>
                    <a:pt x="177800" y="355600"/>
                  </a:lnTo>
                  <a:lnTo>
                    <a:pt x="233934" y="346583"/>
                  </a:lnTo>
                  <a:lnTo>
                    <a:pt x="282702" y="321310"/>
                  </a:lnTo>
                  <a:lnTo>
                    <a:pt x="321183" y="282829"/>
                  </a:lnTo>
                  <a:lnTo>
                    <a:pt x="346456" y="234061"/>
                  </a:lnTo>
                  <a:lnTo>
                    <a:pt x="355600" y="177800"/>
                  </a:lnTo>
                  <a:lnTo>
                    <a:pt x="346583" y="121666"/>
                  </a:lnTo>
                  <a:lnTo>
                    <a:pt x="321310" y="72898"/>
                  </a:lnTo>
                  <a:lnTo>
                    <a:pt x="282702" y="34290"/>
                  </a:lnTo>
                  <a:lnTo>
                    <a:pt x="233934" y="9017"/>
                  </a:lnTo>
                  <a:lnTo>
                    <a:pt x="1778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36" id="36"/>
          <p:cNvSpPr/>
          <p:nvPr/>
        </p:nvSpPr>
        <p:spPr>
          <a:xfrm flipH="false" flipV="false" rot="0">
            <a:off x="4276049" y="6885487"/>
            <a:ext cx="266826" cy="266826"/>
          </a:xfrm>
          <a:custGeom>
            <a:avLst/>
            <a:gdLst/>
            <a:ahLst/>
            <a:cxnLst/>
            <a:rect r="r" b="b" t="t" l="l"/>
            <a:pathLst>
              <a:path h="266826" w="266826">
                <a:moveTo>
                  <a:pt x="0" y="0"/>
                </a:moveTo>
                <a:lnTo>
                  <a:pt x="266827" y="0"/>
                </a:lnTo>
                <a:lnTo>
                  <a:pt x="266827" y="266826"/>
                </a:lnTo>
                <a:lnTo>
                  <a:pt x="0" y="266826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7" id="37"/>
          <p:cNvSpPr/>
          <p:nvPr/>
        </p:nvSpPr>
        <p:spPr>
          <a:xfrm flipH="false" flipV="false" rot="0">
            <a:off x="4351409" y="6960848"/>
            <a:ext cx="115938" cy="117155"/>
          </a:xfrm>
          <a:custGeom>
            <a:avLst/>
            <a:gdLst/>
            <a:ahLst/>
            <a:cxnLst/>
            <a:rect r="r" b="b" t="t" l="l"/>
            <a:pathLst>
              <a:path h="117155" w="115938">
                <a:moveTo>
                  <a:pt x="0" y="0"/>
                </a:moveTo>
                <a:lnTo>
                  <a:pt x="115938" y="0"/>
                </a:lnTo>
                <a:lnTo>
                  <a:pt x="115938" y="117155"/>
                </a:lnTo>
                <a:lnTo>
                  <a:pt x="0" y="117155"/>
                </a:lnTo>
                <a:lnTo>
                  <a:pt x="0" y="0"/>
                </a:lnTo>
                <a:close/>
              </a:path>
            </a:pathLst>
          </a:custGeom>
          <a:blipFill>
            <a:blip r:embed="rId24"/>
            <a:stretch>
              <a:fillRect l="0" t="-3286" r="0" b="-3286"/>
            </a:stretch>
          </a:blipFill>
        </p:spPr>
      </p:sp>
      <p:sp>
        <p:nvSpPr>
          <p:cNvPr name="Freeform 38" id="38"/>
          <p:cNvSpPr/>
          <p:nvPr/>
        </p:nvSpPr>
        <p:spPr>
          <a:xfrm flipH="false" flipV="false" rot="0">
            <a:off x="4619436" y="6971199"/>
            <a:ext cx="969296" cy="87172"/>
          </a:xfrm>
          <a:custGeom>
            <a:avLst/>
            <a:gdLst/>
            <a:ahLst/>
            <a:cxnLst/>
            <a:rect r="r" b="b" t="t" l="l"/>
            <a:pathLst>
              <a:path h="87172" w="969296">
                <a:moveTo>
                  <a:pt x="0" y="0"/>
                </a:moveTo>
                <a:lnTo>
                  <a:pt x="969297" y="0"/>
                </a:lnTo>
                <a:lnTo>
                  <a:pt x="969297" y="87172"/>
                </a:lnTo>
                <a:lnTo>
                  <a:pt x="0" y="87172"/>
                </a:lnTo>
                <a:lnTo>
                  <a:pt x="0" y="0"/>
                </a:lnTo>
                <a:close/>
              </a:path>
            </a:pathLst>
          </a:custGeom>
          <a:blipFill>
            <a:blip r:embed="rId25"/>
            <a:stretch>
              <a:fillRect l="-362" t="0" r="-362" b="0"/>
            </a:stretch>
          </a:blipFill>
        </p:spPr>
      </p:sp>
      <p:grpSp>
        <p:nvGrpSpPr>
          <p:cNvPr name="Group 39" id="39"/>
          <p:cNvGrpSpPr/>
          <p:nvPr/>
        </p:nvGrpSpPr>
        <p:grpSpPr>
          <a:xfrm rot="0">
            <a:off x="4085580" y="8847327"/>
            <a:ext cx="4285970" cy="714425"/>
            <a:chOff x="0" y="0"/>
            <a:chExt cx="5714627" cy="952566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5714111" cy="952373"/>
            </a:xfrm>
            <a:custGeom>
              <a:avLst/>
              <a:gdLst/>
              <a:ahLst/>
              <a:cxnLst/>
              <a:rect r="r" b="b" t="t" l="l"/>
              <a:pathLst>
                <a:path h="952373" w="5714111">
                  <a:moveTo>
                    <a:pt x="5714111" y="0"/>
                  </a:moveTo>
                  <a:lnTo>
                    <a:pt x="0" y="0"/>
                  </a:lnTo>
                  <a:lnTo>
                    <a:pt x="0" y="952373"/>
                  </a:lnTo>
                  <a:lnTo>
                    <a:pt x="5714111" y="952373"/>
                  </a:lnTo>
                  <a:lnTo>
                    <a:pt x="5714111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41" id="41"/>
          <p:cNvSpPr/>
          <p:nvPr/>
        </p:nvSpPr>
        <p:spPr>
          <a:xfrm flipH="false" flipV="false" rot="0">
            <a:off x="6075990" y="9094939"/>
            <a:ext cx="296859" cy="262206"/>
          </a:xfrm>
          <a:custGeom>
            <a:avLst/>
            <a:gdLst/>
            <a:ahLst/>
            <a:cxnLst/>
            <a:rect r="r" b="b" t="t" l="l"/>
            <a:pathLst>
              <a:path h="262206" w="296859">
                <a:moveTo>
                  <a:pt x="0" y="0"/>
                </a:moveTo>
                <a:lnTo>
                  <a:pt x="296858" y="0"/>
                </a:lnTo>
                <a:lnTo>
                  <a:pt x="296858" y="262206"/>
                </a:lnTo>
                <a:lnTo>
                  <a:pt x="0" y="262206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2" id="42"/>
          <p:cNvSpPr/>
          <p:nvPr/>
        </p:nvSpPr>
        <p:spPr>
          <a:xfrm flipH="false" flipV="false" rot="0">
            <a:off x="4085574" y="1818999"/>
            <a:ext cx="4314270" cy="8114524"/>
          </a:xfrm>
          <a:custGeom>
            <a:avLst/>
            <a:gdLst/>
            <a:ahLst/>
            <a:cxnLst/>
            <a:rect r="r" b="b" t="t" l="l"/>
            <a:pathLst>
              <a:path h="8114524" w="4314270">
                <a:moveTo>
                  <a:pt x="0" y="0"/>
                </a:moveTo>
                <a:lnTo>
                  <a:pt x="4314270" y="0"/>
                </a:lnTo>
                <a:lnTo>
                  <a:pt x="4314270" y="8114523"/>
                </a:lnTo>
                <a:lnTo>
                  <a:pt x="0" y="8114523"/>
                </a:lnTo>
                <a:lnTo>
                  <a:pt x="0" y="0"/>
                </a:lnTo>
                <a:close/>
              </a:path>
            </a:pathLst>
          </a:custGeom>
          <a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3" id="43"/>
          <p:cNvSpPr/>
          <p:nvPr/>
        </p:nvSpPr>
        <p:spPr>
          <a:xfrm flipH="false" flipV="false" rot="0">
            <a:off x="9228267" y="1818988"/>
            <a:ext cx="4190675" cy="8114524"/>
          </a:xfrm>
          <a:custGeom>
            <a:avLst/>
            <a:gdLst/>
            <a:ahLst/>
            <a:cxnLst/>
            <a:rect r="r" b="b" t="t" l="l"/>
            <a:pathLst>
              <a:path h="8114524" w="4190675">
                <a:moveTo>
                  <a:pt x="0" y="0"/>
                </a:moveTo>
                <a:lnTo>
                  <a:pt x="4190675" y="0"/>
                </a:lnTo>
                <a:lnTo>
                  <a:pt x="4190675" y="8114524"/>
                </a:lnTo>
                <a:lnTo>
                  <a:pt x="0" y="8114524"/>
                </a:lnTo>
                <a:lnTo>
                  <a:pt x="0" y="0"/>
                </a:lnTo>
                <a:close/>
              </a:path>
            </a:pathLst>
          </a:custGeom>
          <a:blipFill>
            <a:blip r:embed="rId30">
              <a:extLs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4" id="44"/>
          <p:cNvGrpSpPr/>
          <p:nvPr/>
        </p:nvGrpSpPr>
        <p:grpSpPr>
          <a:xfrm rot="0">
            <a:off x="9228267" y="1723753"/>
            <a:ext cx="4190675" cy="847838"/>
            <a:chOff x="0" y="0"/>
            <a:chExt cx="5587567" cy="1130450"/>
          </a:xfrm>
        </p:grpSpPr>
        <p:sp>
          <p:nvSpPr>
            <p:cNvPr name="Freeform 45" id="45"/>
            <p:cNvSpPr/>
            <p:nvPr/>
          </p:nvSpPr>
          <p:spPr>
            <a:xfrm flipH="false" flipV="false" rot="0">
              <a:off x="0" y="0"/>
              <a:ext cx="5587111" cy="1130173"/>
            </a:xfrm>
            <a:custGeom>
              <a:avLst/>
              <a:gdLst/>
              <a:ahLst/>
              <a:cxnLst/>
              <a:rect r="r" b="b" t="t" l="l"/>
              <a:pathLst>
                <a:path h="1130173" w="5587111">
                  <a:moveTo>
                    <a:pt x="5587111" y="0"/>
                  </a:moveTo>
                  <a:lnTo>
                    <a:pt x="0" y="0"/>
                  </a:lnTo>
                  <a:lnTo>
                    <a:pt x="0" y="1130173"/>
                  </a:lnTo>
                  <a:lnTo>
                    <a:pt x="5587111" y="1130173"/>
                  </a:lnTo>
                  <a:lnTo>
                    <a:pt x="5587111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46" id="46"/>
          <p:cNvGrpSpPr/>
          <p:nvPr/>
        </p:nvGrpSpPr>
        <p:grpSpPr>
          <a:xfrm rot="0">
            <a:off x="9228268" y="2561819"/>
            <a:ext cx="4190675" cy="9818"/>
            <a:chOff x="0" y="0"/>
            <a:chExt cx="5587567" cy="13091"/>
          </a:xfrm>
        </p:grpSpPr>
        <p:sp>
          <p:nvSpPr>
            <p:cNvPr name="Freeform 47" id="47"/>
            <p:cNvSpPr/>
            <p:nvPr/>
          </p:nvSpPr>
          <p:spPr>
            <a:xfrm flipH="false" flipV="false" rot="0">
              <a:off x="0" y="0"/>
              <a:ext cx="5587111" cy="12700"/>
            </a:xfrm>
            <a:custGeom>
              <a:avLst/>
              <a:gdLst/>
              <a:ahLst/>
              <a:cxnLst/>
              <a:rect r="r" b="b" t="t" l="l"/>
              <a:pathLst>
                <a:path h="12700" w="5587111">
                  <a:moveTo>
                    <a:pt x="0" y="12700"/>
                  </a:moveTo>
                  <a:lnTo>
                    <a:pt x="5587111" y="12700"/>
                  </a:lnTo>
                  <a:lnTo>
                    <a:pt x="5587111" y="0"/>
                  </a:lnTo>
                  <a:lnTo>
                    <a:pt x="0" y="0"/>
                  </a:lnTo>
                  <a:lnTo>
                    <a:pt x="0" y="12700"/>
                  </a:lnTo>
                  <a:close/>
                </a:path>
              </a:pathLst>
            </a:custGeom>
            <a:solidFill>
              <a:srgbClr val="E3E3E3"/>
            </a:solidFill>
          </p:spPr>
        </p:sp>
      </p:grpSp>
      <p:grpSp>
        <p:nvGrpSpPr>
          <p:cNvPr name="Group 48" id="48"/>
          <p:cNvGrpSpPr/>
          <p:nvPr/>
        </p:nvGrpSpPr>
        <p:grpSpPr>
          <a:xfrm rot="0">
            <a:off x="12528158" y="2214212"/>
            <a:ext cx="152472" cy="19059"/>
            <a:chOff x="0" y="0"/>
            <a:chExt cx="203296" cy="25412"/>
          </a:xfrm>
        </p:grpSpPr>
        <p:sp>
          <p:nvSpPr>
            <p:cNvPr name="Freeform 49" id="49"/>
            <p:cNvSpPr/>
            <p:nvPr/>
          </p:nvSpPr>
          <p:spPr>
            <a:xfrm flipH="false" flipV="false" rot="0">
              <a:off x="0" y="0"/>
              <a:ext cx="12700" cy="25400"/>
            </a:xfrm>
            <a:custGeom>
              <a:avLst/>
              <a:gdLst/>
              <a:ahLst/>
              <a:cxnLst/>
              <a:rect r="r" b="b" t="t" l="l"/>
              <a:pathLst>
                <a:path h="25400" w="12700">
                  <a:moveTo>
                    <a:pt x="12700" y="0"/>
                  </a:moveTo>
                  <a:lnTo>
                    <a:pt x="5715" y="0"/>
                  </a:lnTo>
                  <a:lnTo>
                    <a:pt x="0" y="5715"/>
                  </a:lnTo>
                  <a:lnTo>
                    <a:pt x="0" y="19685"/>
                  </a:lnTo>
                  <a:lnTo>
                    <a:pt x="5715" y="25400"/>
                  </a:lnTo>
                  <a:lnTo>
                    <a:pt x="12700" y="25400"/>
                  </a:lnTo>
                  <a:lnTo>
                    <a:pt x="12700" y="0"/>
                  </a:lnTo>
                  <a:close/>
                </a:path>
              </a:pathLst>
            </a:custGeom>
            <a:solidFill>
              <a:srgbClr val="667085"/>
            </a:solidFill>
          </p:spPr>
        </p:sp>
        <p:sp>
          <p:nvSpPr>
            <p:cNvPr name="Freeform 50" id="50"/>
            <p:cNvSpPr/>
            <p:nvPr/>
          </p:nvSpPr>
          <p:spPr>
            <a:xfrm flipH="false" flipV="false" rot="0">
              <a:off x="12700" y="0"/>
              <a:ext cx="177800" cy="25400"/>
            </a:xfrm>
            <a:custGeom>
              <a:avLst/>
              <a:gdLst/>
              <a:ahLst/>
              <a:cxnLst/>
              <a:rect r="r" b="b" t="t" l="l"/>
              <a:pathLst>
                <a:path h="25400" w="177800">
                  <a:moveTo>
                    <a:pt x="177800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177800" y="25400"/>
                  </a:lnTo>
                  <a:lnTo>
                    <a:pt x="177800" y="0"/>
                  </a:lnTo>
                  <a:close/>
                </a:path>
              </a:pathLst>
            </a:custGeom>
            <a:solidFill>
              <a:srgbClr val="667085"/>
            </a:solidFill>
          </p:spPr>
        </p:sp>
        <p:sp>
          <p:nvSpPr>
            <p:cNvPr name="Freeform 51" id="51"/>
            <p:cNvSpPr/>
            <p:nvPr/>
          </p:nvSpPr>
          <p:spPr>
            <a:xfrm flipH="false" flipV="false" rot="0">
              <a:off x="190500" y="0"/>
              <a:ext cx="12700" cy="25400"/>
            </a:xfrm>
            <a:custGeom>
              <a:avLst/>
              <a:gdLst/>
              <a:ahLst/>
              <a:cxnLst/>
              <a:rect r="r" b="b" t="t" l="l"/>
              <a:pathLst>
                <a:path h="25400" w="12700">
                  <a:moveTo>
                    <a:pt x="6985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6985" y="25400"/>
                  </a:lnTo>
                  <a:lnTo>
                    <a:pt x="12700" y="19685"/>
                  </a:lnTo>
                  <a:lnTo>
                    <a:pt x="12700" y="5715"/>
                  </a:lnTo>
                  <a:lnTo>
                    <a:pt x="6985" y="0"/>
                  </a:lnTo>
                  <a:close/>
                </a:path>
              </a:pathLst>
            </a:custGeom>
            <a:solidFill>
              <a:srgbClr val="667085"/>
            </a:solidFill>
          </p:spPr>
        </p:sp>
      </p:grpSp>
      <p:sp>
        <p:nvSpPr>
          <p:cNvPr name="Freeform 52" id="52"/>
          <p:cNvSpPr/>
          <p:nvPr/>
        </p:nvSpPr>
        <p:spPr>
          <a:xfrm flipH="false" flipV="false" rot="0">
            <a:off x="12879443" y="2166713"/>
            <a:ext cx="116451" cy="114052"/>
          </a:xfrm>
          <a:custGeom>
            <a:avLst/>
            <a:gdLst/>
            <a:ahLst/>
            <a:cxnLst/>
            <a:rect r="r" b="b" t="t" l="l"/>
            <a:pathLst>
              <a:path h="114052" w="116451">
                <a:moveTo>
                  <a:pt x="0" y="0"/>
                </a:moveTo>
                <a:lnTo>
                  <a:pt x="116450" y="0"/>
                </a:lnTo>
                <a:lnTo>
                  <a:pt x="116450" y="114052"/>
                </a:lnTo>
                <a:lnTo>
                  <a:pt x="0" y="11405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853" t="0" r="-853" b="0"/>
            </a:stretch>
          </a:blipFill>
        </p:spPr>
      </p:sp>
      <p:sp>
        <p:nvSpPr>
          <p:cNvPr name="Freeform 53" id="53"/>
          <p:cNvSpPr/>
          <p:nvPr/>
        </p:nvSpPr>
        <p:spPr>
          <a:xfrm flipH="false" flipV="false" rot="0">
            <a:off x="10623265" y="2142786"/>
            <a:ext cx="1156195" cy="145287"/>
          </a:xfrm>
          <a:custGeom>
            <a:avLst/>
            <a:gdLst/>
            <a:ahLst/>
            <a:cxnLst/>
            <a:rect r="r" b="b" t="t" l="l"/>
            <a:pathLst>
              <a:path h="145287" w="1156195">
                <a:moveTo>
                  <a:pt x="0" y="0"/>
                </a:moveTo>
                <a:lnTo>
                  <a:pt x="1156195" y="0"/>
                </a:lnTo>
                <a:lnTo>
                  <a:pt x="1156195" y="145287"/>
                </a:lnTo>
                <a:lnTo>
                  <a:pt x="0" y="145287"/>
                </a:lnTo>
                <a:lnTo>
                  <a:pt x="0" y="0"/>
                </a:lnTo>
                <a:close/>
              </a:path>
            </a:pathLst>
          </a:custGeom>
          <a:blipFill>
            <a:blip r:embed="rId32"/>
            <a:stretch>
              <a:fillRect l="0" t="-859" r="0" b="-859"/>
            </a:stretch>
          </a:blipFill>
        </p:spPr>
      </p:sp>
      <p:grpSp>
        <p:nvGrpSpPr>
          <p:cNvPr name="Group 54" id="54"/>
          <p:cNvGrpSpPr/>
          <p:nvPr/>
        </p:nvGrpSpPr>
        <p:grpSpPr>
          <a:xfrm rot="0">
            <a:off x="9542542" y="2561819"/>
            <a:ext cx="3562304" cy="9818"/>
            <a:chOff x="0" y="0"/>
            <a:chExt cx="4749739" cy="13091"/>
          </a:xfrm>
        </p:grpSpPr>
        <p:sp>
          <p:nvSpPr>
            <p:cNvPr name="Freeform 55" id="55"/>
            <p:cNvSpPr/>
            <p:nvPr/>
          </p:nvSpPr>
          <p:spPr>
            <a:xfrm flipH="false" flipV="false" rot="0">
              <a:off x="0" y="0"/>
              <a:ext cx="4749038" cy="12700"/>
            </a:xfrm>
            <a:custGeom>
              <a:avLst/>
              <a:gdLst/>
              <a:ahLst/>
              <a:cxnLst/>
              <a:rect r="r" b="b" t="t" l="l"/>
              <a:pathLst>
                <a:path h="12700" w="4749038">
                  <a:moveTo>
                    <a:pt x="4749038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4749038" y="12700"/>
                  </a:lnTo>
                  <a:lnTo>
                    <a:pt x="4749038" y="0"/>
                  </a:lnTo>
                  <a:close/>
                </a:path>
              </a:pathLst>
            </a:custGeom>
            <a:solidFill>
              <a:srgbClr val="667085">
                <a:alpha val="14902"/>
              </a:srgbClr>
            </a:solidFill>
          </p:spPr>
        </p:sp>
      </p:grpSp>
      <p:grpSp>
        <p:nvGrpSpPr>
          <p:cNvPr name="Group 56" id="56"/>
          <p:cNvGrpSpPr/>
          <p:nvPr/>
        </p:nvGrpSpPr>
        <p:grpSpPr>
          <a:xfrm rot="0">
            <a:off x="9513972" y="8847327"/>
            <a:ext cx="1779997" cy="468968"/>
            <a:chOff x="0" y="0"/>
            <a:chExt cx="2373330" cy="625290"/>
          </a:xfrm>
        </p:grpSpPr>
        <p:sp>
          <p:nvSpPr>
            <p:cNvPr name="Freeform 57" id="57"/>
            <p:cNvSpPr/>
            <p:nvPr/>
          </p:nvSpPr>
          <p:spPr>
            <a:xfrm flipH="false" flipV="false" rot="0">
              <a:off x="0" y="0"/>
              <a:ext cx="2372868" cy="624840"/>
            </a:xfrm>
            <a:custGeom>
              <a:avLst/>
              <a:gdLst/>
              <a:ahLst/>
              <a:cxnLst/>
              <a:rect r="r" b="b" t="t" l="l"/>
              <a:pathLst>
                <a:path h="624840" w="2372868">
                  <a:moveTo>
                    <a:pt x="2188591" y="0"/>
                  </a:moveTo>
                  <a:lnTo>
                    <a:pt x="184277" y="0"/>
                  </a:lnTo>
                  <a:lnTo>
                    <a:pt x="141605" y="254"/>
                  </a:lnTo>
                  <a:lnTo>
                    <a:pt x="83185" y="5334"/>
                  </a:lnTo>
                  <a:lnTo>
                    <a:pt x="33782" y="33782"/>
                  </a:lnTo>
                  <a:lnTo>
                    <a:pt x="5334" y="83185"/>
                  </a:lnTo>
                  <a:lnTo>
                    <a:pt x="254" y="141605"/>
                  </a:lnTo>
                  <a:lnTo>
                    <a:pt x="0" y="184277"/>
                  </a:lnTo>
                  <a:lnTo>
                    <a:pt x="0" y="440563"/>
                  </a:lnTo>
                  <a:lnTo>
                    <a:pt x="1524" y="516255"/>
                  </a:lnTo>
                  <a:lnTo>
                    <a:pt x="12446" y="561975"/>
                  </a:lnTo>
                  <a:lnTo>
                    <a:pt x="47371" y="602869"/>
                  </a:lnTo>
                  <a:lnTo>
                    <a:pt x="108585" y="623316"/>
                  </a:lnTo>
                  <a:lnTo>
                    <a:pt x="184277" y="624840"/>
                  </a:lnTo>
                  <a:lnTo>
                    <a:pt x="2188591" y="624840"/>
                  </a:lnTo>
                  <a:lnTo>
                    <a:pt x="2264283" y="623316"/>
                  </a:lnTo>
                  <a:lnTo>
                    <a:pt x="2310003" y="612267"/>
                  </a:lnTo>
                  <a:lnTo>
                    <a:pt x="2350897" y="577342"/>
                  </a:lnTo>
                  <a:lnTo>
                    <a:pt x="2371344" y="516128"/>
                  </a:lnTo>
                  <a:lnTo>
                    <a:pt x="2372868" y="440436"/>
                  </a:lnTo>
                  <a:lnTo>
                    <a:pt x="2372868" y="184277"/>
                  </a:lnTo>
                  <a:lnTo>
                    <a:pt x="2371344" y="108585"/>
                  </a:lnTo>
                  <a:lnTo>
                    <a:pt x="2360295" y="62865"/>
                  </a:lnTo>
                  <a:lnTo>
                    <a:pt x="2325370" y="21971"/>
                  </a:lnTo>
                  <a:lnTo>
                    <a:pt x="2264283" y="1524"/>
                  </a:lnTo>
                  <a:lnTo>
                    <a:pt x="2188591" y="0"/>
                  </a:lnTo>
                  <a:close/>
                </a:path>
              </a:pathLst>
            </a:custGeom>
            <a:solidFill>
              <a:srgbClr val="F4954D"/>
            </a:solidFill>
          </p:spPr>
        </p:sp>
      </p:grpSp>
      <p:sp>
        <p:nvSpPr>
          <p:cNvPr name="Freeform 58" id="58"/>
          <p:cNvSpPr/>
          <p:nvPr/>
        </p:nvSpPr>
        <p:spPr>
          <a:xfrm flipH="false" flipV="false" rot="0">
            <a:off x="10257144" y="9021500"/>
            <a:ext cx="303212" cy="128215"/>
          </a:xfrm>
          <a:custGeom>
            <a:avLst/>
            <a:gdLst/>
            <a:ahLst/>
            <a:cxnLst/>
            <a:rect r="r" b="b" t="t" l="l"/>
            <a:pathLst>
              <a:path h="128215" w="303212">
                <a:moveTo>
                  <a:pt x="0" y="0"/>
                </a:moveTo>
                <a:lnTo>
                  <a:pt x="303212" y="0"/>
                </a:lnTo>
                <a:lnTo>
                  <a:pt x="303212" y="128215"/>
                </a:lnTo>
                <a:lnTo>
                  <a:pt x="0" y="128215"/>
                </a:lnTo>
                <a:lnTo>
                  <a:pt x="0" y="0"/>
                </a:lnTo>
                <a:close/>
              </a:path>
            </a:pathLst>
          </a:custGeom>
          <a:blipFill>
            <a:blip r:embed="rId33">
              <a:extLs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9" id="59"/>
          <p:cNvGrpSpPr/>
          <p:nvPr/>
        </p:nvGrpSpPr>
        <p:grpSpPr>
          <a:xfrm rot="0">
            <a:off x="11362754" y="8847327"/>
            <a:ext cx="1779997" cy="468968"/>
            <a:chOff x="0" y="0"/>
            <a:chExt cx="2373330" cy="625290"/>
          </a:xfrm>
        </p:grpSpPr>
        <p:sp>
          <p:nvSpPr>
            <p:cNvPr name="Freeform 60" id="60"/>
            <p:cNvSpPr/>
            <p:nvPr/>
          </p:nvSpPr>
          <p:spPr>
            <a:xfrm flipH="false" flipV="false" rot="0">
              <a:off x="0" y="0"/>
              <a:ext cx="2372868" cy="624840"/>
            </a:xfrm>
            <a:custGeom>
              <a:avLst/>
              <a:gdLst/>
              <a:ahLst/>
              <a:cxnLst/>
              <a:rect r="r" b="b" t="t" l="l"/>
              <a:pathLst>
                <a:path h="624840" w="2372868">
                  <a:moveTo>
                    <a:pt x="2188591" y="0"/>
                  </a:moveTo>
                  <a:lnTo>
                    <a:pt x="184277" y="0"/>
                  </a:lnTo>
                  <a:lnTo>
                    <a:pt x="141605" y="254"/>
                  </a:lnTo>
                  <a:lnTo>
                    <a:pt x="83185" y="5334"/>
                  </a:lnTo>
                  <a:lnTo>
                    <a:pt x="33782" y="33782"/>
                  </a:lnTo>
                  <a:lnTo>
                    <a:pt x="5334" y="83185"/>
                  </a:lnTo>
                  <a:lnTo>
                    <a:pt x="254" y="141605"/>
                  </a:lnTo>
                  <a:lnTo>
                    <a:pt x="0" y="184277"/>
                  </a:lnTo>
                  <a:lnTo>
                    <a:pt x="0" y="440563"/>
                  </a:lnTo>
                  <a:lnTo>
                    <a:pt x="1524" y="516255"/>
                  </a:lnTo>
                  <a:lnTo>
                    <a:pt x="12446" y="561975"/>
                  </a:lnTo>
                  <a:lnTo>
                    <a:pt x="47371" y="602869"/>
                  </a:lnTo>
                  <a:lnTo>
                    <a:pt x="108585" y="623316"/>
                  </a:lnTo>
                  <a:lnTo>
                    <a:pt x="184277" y="624840"/>
                  </a:lnTo>
                  <a:lnTo>
                    <a:pt x="2188591" y="624840"/>
                  </a:lnTo>
                  <a:lnTo>
                    <a:pt x="2264283" y="623316"/>
                  </a:lnTo>
                  <a:lnTo>
                    <a:pt x="2310003" y="612267"/>
                  </a:lnTo>
                  <a:lnTo>
                    <a:pt x="2350897" y="577342"/>
                  </a:lnTo>
                  <a:lnTo>
                    <a:pt x="2371344" y="516128"/>
                  </a:lnTo>
                  <a:lnTo>
                    <a:pt x="2372868" y="440436"/>
                  </a:lnTo>
                  <a:lnTo>
                    <a:pt x="2372868" y="184277"/>
                  </a:lnTo>
                  <a:lnTo>
                    <a:pt x="2371344" y="108585"/>
                  </a:lnTo>
                  <a:lnTo>
                    <a:pt x="2360295" y="62865"/>
                  </a:lnTo>
                  <a:lnTo>
                    <a:pt x="2325370" y="21971"/>
                  </a:lnTo>
                  <a:lnTo>
                    <a:pt x="2264283" y="1524"/>
                  </a:lnTo>
                  <a:lnTo>
                    <a:pt x="2188591" y="0"/>
                  </a:lnTo>
                  <a:close/>
                </a:path>
              </a:pathLst>
            </a:custGeom>
            <a:solidFill>
              <a:srgbClr val="F4954D"/>
            </a:solidFill>
          </p:spPr>
        </p:sp>
      </p:grpSp>
      <p:sp>
        <p:nvSpPr>
          <p:cNvPr name="Freeform 61" id="61"/>
          <p:cNvSpPr/>
          <p:nvPr/>
        </p:nvSpPr>
        <p:spPr>
          <a:xfrm flipH="false" flipV="false" rot="0">
            <a:off x="11985449" y="9020149"/>
            <a:ext cx="537695" cy="101071"/>
          </a:xfrm>
          <a:custGeom>
            <a:avLst/>
            <a:gdLst/>
            <a:ahLst/>
            <a:cxnLst/>
            <a:rect r="r" b="b" t="t" l="l"/>
            <a:pathLst>
              <a:path h="101071" w="537695">
                <a:moveTo>
                  <a:pt x="0" y="0"/>
                </a:moveTo>
                <a:lnTo>
                  <a:pt x="537695" y="0"/>
                </a:lnTo>
                <a:lnTo>
                  <a:pt x="537695" y="101071"/>
                </a:lnTo>
                <a:lnTo>
                  <a:pt x="0" y="101071"/>
                </a:lnTo>
                <a:lnTo>
                  <a:pt x="0" y="0"/>
                </a:lnTo>
                <a:close/>
              </a:path>
            </a:pathLst>
          </a:custGeom>
          <a:blipFill>
            <a:blip r:embed="rId35">
              <a:extLst>
                <a:ext uri="{96DAC541-7B7A-43D3-8B79-37D633B846F1}">
                  <asvg:svgBlip xmlns:asvg="http://schemas.microsoft.com/office/drawing/2016/SVG/main" r:embed="rId3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2" id="62"/>
          <p:cNvSpPr/>
          <p:nvPr/>
        </p:nvSpPr>
        <p:spPr>
          <a:xfrm flipH="false" flipV="false" rot="0">
            <a:off x="10342516" y="3114183"/>
            <a:ext cx="2847525" cy="2057075"/>
          </a:xfrm>
          <a:custGeom>
            <a:avLst/>
            <a:gdLst/>
            <a:ahLst/>
            <a:cxnLst/>
            <a:rect r="r" b="b" t="t" l="l"/>
            <a:pathLst>
              <a:path h="2057075" w="2847525">
                <a:moveTo>
                  <a:pt x="0" y="0"/>
                </a:moveTo>
                <a:lnTo>
                  <a:pt x="2847525" y="0"/>
                </a:lnTo>
                <a:lnTo>
                  <a:pt x="2847525" y="2057075"/>
                </a:lnTo>
                <a:lnTo>
                  <a:pt x="0" y="2057075"/>
                </a:lnTo>
                <a:lnTo>
                  <a:pt x="0" y="0"/>
                </a:lnTo>
                <a:close/>
              </a:path>
            </a:pathLst>
          </a:custGeom>
          <a:blipFill>
            <a:blip r:embed="rId37"/>
            <a:stretch>
              <a:fillRect l="0" t="-42" r="0" b="-42"/>
            </a:stretch>
          </a:blipFill>
        </p:spPr>
      </p:sp>
      <p:sp>
        <p:nvSpPr>
          <p:cNvPr name="Freeform 63" id="63"/>
          <p:cNvSpPr/>
          <p:nvPr/>
        </p:nvSpPr>
        <p:spPr>
          <a:xfrm flipH="false" flipV="false" rot="0">
            <a:off x="9228268" y="1818988"/>
            <a:ext cx="4218908" cy="8114018"/>
          </a:xfrm>
          <a:custGeom>
            <a:avLst/>
            <a:gdLst/>
            <a:ahLst/>
            <a:cxnLst/>
            <a:rect r="r" b="b" t="t" l="l"/>
            <a:pathLst>
              <a:path h="8114018" w="4218908">
                <a:moveTo>
                  <a:pt x="0" y="0"/>
                </a:moveTo>
                <a:lnTo>
                  <a:pt x="4218908" y="0"/>
                </a:lnTo>
                <a:lnTo>
                  <a:pt x="4218908" y="8114018"/>
                </a:lnTo>
                <a:lnTo>
                  <a:pt x="0" y="8114018"/>
                </a:lnTo>
                <a:lnTo>
                  <a:pt x="0" y="0"/>
                </a:lnTo>
                <a:close/>
              </a:path>
            </a:pathLst>
          </a:custGeom>
          <a:blipFill>
            <a:blip r:embed="rId38"/>
            <a:stretch>
              <a:fillRect l="0" t="-20" r="0" b="-20"/>
            </a:stretch>
          </a:blipFill>
        </p:spPr>
      </p:sp>
      <p:sp>
        <p:nvSpPr>
          <p:cNvPr name="Freeform 64" id="64"/>
          <p:cNvSpPr/>
          <p:nvPr/>
        </p:nvSpPr>
        <p:spPr>
          <a:xfrm flipH="false" flipV="false" rot="0">
            <a:off x="11980549" y="2807608"/>
            <a:ext cx="2311340" cy="4375490"/>
          </a:xfrm>
          <a:custGeom>
            <a:avLst/>
            <a:gdLst/>
            <a:ahLst/>
            <a:cxnLst/>
            <a:rect r="r" b="b" t="t" l="l"/>
            <a:pathLst>
              <a:path h="4375490" w="2311340">
                <a:moveTo>
                  <a:pt x="0" y="0"/>
                </a:moveTo>
                <a:lnTo>
                  <a:pt x="2311340" y="0"/>
                </a:lnTo>
                <a:lnTo>
                  <a:pt x="2311340" y="4375489"/>
                </a:lnTo>
                <a:lnTo>
                  <a:pt x="0" y="4375489"/>
                </a:lnTo>
                <a:lnTo>
                  <a:pt x="0" y="0"/>
                </a:lnTo>
                <a:close/>
              </a:path>
            </a:pathLst>
          </a:custGeom>
          <a:blipFill>
            <a:blip r:embed="rId39">
              <a:extLst>
                <a:ext uri="{96DAC541-7B7A-43D3-8B79-37D633B846F1}">
                  <asvg:svgBlip xmlns:asvg="http://schemas.microsoft.com/office/drawing/2016/SVG/main" r:embed="rId4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5" id="65"/>
          <p:cNvSpPr/>
          <p:nvPr/>
        </p:nvSpPr>
        <p:spPr>
          <a:xfrm flipH="false" flipV="false" rot="0">
            <a:off x="502040" y="3266558"/>
            <a:ext cx="2985129" cy="3631481"/>
          </a:xfrm>
          <a:custGeom>
            <a:avLst/>
            <a:gdLst/>
            <a:ahLst/>
            <a:cxnLst/>
            <a:rect r="r" b="b" t="t" l="l"/>
            <a:pathLst>
              <a:path h="3631481" w="2985129">
                <a:moveTo>
                  <a:pt x="0" y="0"/>
                </a:moveTo>
                <a:lnTo>
                  <a:pt x="2985128" y="0"/>
                </a:lnTo>
                <a:lnTo>
                  <a:pt x="2985128" y="3631482"/>
                </a:lnTo>
                <a:lnTo>
                  <a:pt x="0" y="3631482"/>
                </a:lnTo>
                <a:lnTo>
                  <a:pt x="0" y="0"/>
                </a:lnTo>
                <a:close/>
              </a:path>
            </a:pathLst>
          </a:custGeom>
          <a:blipFill>
            <a:blip r:embed="rId41"/>
            <a:stretch>
              <a:fillRect l="-11" t="0" r="-11" b="0"/>
            </a:stretch>
          </a:blipFill>
        </p:spPr>
      </p:sp>
      <p:sp>
        <p:nvSpPr>
          <p:cNvPr name="Freeform 66" id="66"/>
          <p:cNvSpPr/>
          <p:nvPr/>
        </p:nvSpPr>
        <p:spPr>
          <a:xfrm flipH="false" flipV="false" rot="0">
            <a:off x="444898" y="8262931"/>
            <a:ext cx="2902082" cy="1680031"/>
          </a:xfrm>
          <a:custGeom>
            <a:avLst/>
            <a:gdLst/>
            <a:ahLst/>
            <a:cxnLst/>
            <a:rect r="r" b="b" t="t" l="l"/>
            <a:pathLst>
              <a:path h="1680031" w="2902082">
                <a:moveTo>
                  <a:pt x="0" y="0"/>
                </a:moveTo>
                <a:lnTo>
                  <a:pt x="2902082" y="0"/>
                </a:lnTo>
                <a:lnTo>
                  <a:pt x="2902082" y="1680030"/>
                </a:lnTo>
                <a:lnTo>
                  <a:pt x="0" y="1680030"/>
                </a:lnTo>
                <a:lnTo>
                  <a:pt x="0" y="0"/>
                </a:lnTo>
                <a:close/>
              </a:path>
            </a:pathLst>
          </a:custGeom>
          <a:blipFill>
            <a:blip r:embed="rId42"/>
            <a:stretch>
              <a:fillRect l="0" t="-17" r="0" b="-17"/>
            </a:stretch>
          </a:blipFill>
        </p:spPr>
      </p:sp>
      <p:sp>
        <p:nvSpPr>
          <p:cNvPr name="Freeform 67" id="67"/>
          <p:cNvSpPr/>
          <p:nvPr/>
        </p:nvSpPr>
        <p:spPr>
          <a:xfrm flipH="false" flipV="false" rot="0">
            <a:off x="3355637" y="6493192"/>
            <a:ext cx="2311340" cy="213692"/>
          </a:xfrm>
          <a:custGeom>
            <a:avLst/>
            <a:gdLst/>
            <a:ahLst/>
            <a:cxnLst/>
            <a:rect r="r" b="b" t="t" l="l"/>
            <a:pathLst>
              <a:path h="213692" w="2311340">
                <a:moveTo>
                  <a:pt x="0" y="0"/>
                </a:moveTo>
                <a:lnTo>
                  <a:pt x="2311340" y="0"/>
                </a:lnTo>
                <a:lnTo>
                  <a:pt x="2311340" y="213692"/>
                </a:lnTo>
                <a:lnTo>
                  <a:pt x="0" y="213692"/>
                </a:lnTo>
                <a:lnTo>
                  <a:pt x="0" y="0"/>
                </a:lnTo>
                <a:close/>
              </a:path>
            </a:pathLst>
          </a:custGeom>
          <a:blipFill>
            <a:blip r:embed="rId43">
              <a:extLst>
                <a:ext uri="{96DAC541-7B7A-43D3-8B79-37D633B846F1}">
                  <asvg:svgBlip xmlns:asvg="http://schemas.microsoft.com/office/drawing/2016/SVG/main" r:embed="rId4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8" id="68"/>
          <p:cNvSpPr/>
          <p:nvPr/>
        </p:nvSpPr>
        <p:spPr>
          <a:xfrm flipH="false" flipV="false" rot="0">
            <a:off x="3565154" y="9207388"/>
            <a:ext cx="2196986" cy="213692"/>
          </a:xfrm>
          <a:custGeom>
            <a:avLst/>
            <a:gdLst/>
            <a:ahLst/>
            <a:cxnLst/>
            <a:rect r="r" b="b" t="t" l="l"/>
            <a:pathLst>
              <a:path h="213692" w="2196986">
                <a:moveTo>
                  <a:pt x="0" y="0"/>
                </a:moveTo>
                <a:lnTo>
                  <a:pt x="2196986" y="0"/>
                </a:lnTo>
                <a:lnTo>
                  <a:pt x="2196986" y="213692"/>
                </a:lnTo>
                <a:lnTo>
                  <a:pt x="0" y="213692"/>
                </a:lnTo>
                <a:lnTo>
                  <a:pt x="0" y="0"/>
                </a:lnTo>
                <a:close/>
              </a:path>
            </a:pathLst>
          </a:custGeom>
          <a:blipFill>
            <a:blip r:embed="rId45">
              <a:extLst>
                <a:ext uri="{96DAC541-7B7A-43D3-8B79-37D633B846F1}">
                  <asvg:svgBlip xmlns:asvg="http://schemas.microsoft.com/office/drawing/2016/SVG/main" r:embed="rId4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9" id="69"/>
          <p:cNvSpPr/>
          <p:nvPr/>
        </p:nvSpPr>
        <p:spPr>
          <a:xfrm flipH="false" flipV="false" rot="0">
            <a:off x="14284053" y="2399921"/>
            <a:ext cx="3366911" cy="1346221"/>
          </a:xfrm>
          <a:custGeom>
            <a:avLst/>
            <a:gdLst/>
            <a:ahLst/>
            <a:cxnLst/>
            <a:rect r="r" b="b" t="t" l="l"/>
            <a:pathLst>
              <a:path h="1346221" w="3366911">
                <a:moveTo>
                  <a:pt x="0" y="0"/>
                </a:moveTo>
                <a:lnTo>
                  <a:pt x="3366911" y="0"/>
                </a:lnTo>
                <a:lnTo>
                  <a:pt x="3366911" y="1346221"/>
                </a:lnTo>
                <a:lnTo>
                  <a:pt x="0" y="1346221"/>
                </a:lnTo>
                <a:lnTo>
                  <a:pt x="0" y="0"/>
                </a:lnTo>
                <a:close/>
              </a:path>
            </a:pathLst>
          </a:custGeom>
          <a:blipFill>
            <a:blip r:embed="rId47"/>
            <a:stretch>
              <a:fillRect l="-108" t="0" r="-108" b="0"/>
            </a:stretch>
          </a:blipFill>
        </p:spPr>
      </p:sp>
      <p:sp>
        <p:nvSpPr>
          <p:cNvPr name="Freeform 70" id="70"/>
          <p:cNvSpPr/>
          <p:nvPr/>
        </p:nvSpPr>
        <p:spPr>
          <a:xfrm flipH="false" flipV="false" rot="0">
            <a:off x="14530149" y="5720157"/>
            <a:ext cx="3003689" cy="2482602"/>
          </a:xfrm>
          <a:custGeom>
            <a:avLst/>
            <a:gdLst/>
            <a:ahLst/>
            <a:cxnLst/>
            <a:rect r="r" b="b" t="t" l="l"/>
            <a:pathLst>
              <a:path h="2482602" w="3003689">
                <a:moveTo>
                  <a:pt x="0" y="0"/>
                </a:moveTo>
                <a:lnTo>
                  <a:pt x="3003688" y="0"/>
                </a:lnTo>
                <a:lnTo>
                  <a:pt x="3003688" y="2482602"/>
                </a:lnTo>
                <a:lnTo>
                  <a:pt x="0" y="2482602"/>
                </a:lnTo>
                <a:lnTo>
                  <a:pt x="0" y="0"/>
                </a:lnTo>
                <a:close/>
              </a:path>
            </a:pathLst>
          </a:custGeom>
          <a:blipFill>
            <a:blip r:embed="rId48"/>
            <a:stretch>
              <a:fillRect l="-52" t="0" r="-52" b="0"/>
            </a:stretch>
          </a:blipFill>
        </p:spPr>
      </p:sp>
      <p:sp>
        <p:nvSpPr>
          <p:cNvPr name="Freeform 71" id="71"/>
          <p:cNvSpPr/>
          <p:nvPr/>
        </p:nvSpPr>
        <p:spPr>
          <a:xfrm flipH="false" flipV="false" rot="0">
            <a:off x="17289484" y="9129857"/>
            <a:ext cx="713056" cy="1067477"/>
          </a:xfrm>
          <a:custGeom>
            <a:avLst/>
            <a:gdLst/>
            <a:ahLst/>
            <a:cxnLst/>
            <a:rect r="r" b="b" t="t" l="l"/>
            <a:pathLst>
              <a:path h="1067477" w="713056">
                <a:moveTo>
                  <a:pt x="0" y="0"/>
                </a:moveTo>
                <a:lnTo>
                  <a:pt x="713056" y="0"/>
                </a:lnTo>
                <a:lnTo>
                  <a:pt x="713056" y="1067478"/>
                </a:lnTo>
                <a:lnTo>
                  <a:pt x="0" y="1067478"/>
                </a:lnTo>
                <a:lnTo>
                  <a:pt x="0" y="0"/>
                </a:lnTo>
                <a:close/>
              </a:path>
            </a:pathLst>
          </a:custGeom>
          <a:blipFill>
            <a:blip r:embed="rId49"/>
            <a:stretch>
              <a:fillRect l="-158" t="0" r="-158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DAGKgYAsSH8</dc:identifier>
  <dcterms:modified xsi:type="dcterms:W3CDTF">2011-08-01T06:04:30Z</dcterms:modified>
  <cp:revision>1</cp:revision>
  <dc:title>SwiggyInstamart.pptx</dc:title>
</cp:coreProperties>
</file>